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D9D9D9"/>
    <a:srgbClr val="F9BE00"/>
    <a:srgbClr val="E26427"/>
    <a:srgbClr val="6D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0" autoAdjust="0"/>
    <p:restoredTop sz="94660"/>
  </p:normalViewPr>
  <p:slideViewPr>
    <p:cSldViewPr snapToGrid="0" snapToObjects="1">
      <p:cViewPr>
        <p:scale>
          <a:sx n="120" d="100"/>
          <a:sy n="120" d="100"/>
        </p:scale>
        <p:origin x="-178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52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1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5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6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8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80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98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2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73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3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11/3/2014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4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Start Pre-Agriculture</a:t>
            </a:r>
          </a:p>
          <a:p>
            <a:pPr lvl="0"/>
            <a:r>
              <a:rPr lang="en-US" sz="1100" dirty="0" smtClean="0">
                <a:solidFill>
                  <a:srgbClr val="FFFFFF"/>
                </a:solidFill>
                <a:cs typeface="Arial"/>
              </a:rPr>
              <a:t>As early as grade 7</a:t>
            </a:r>
            <a:endParaRPr lang="en-US" sz="11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000" dirty="0" smtClean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Livestock Laborer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$24,210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-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3.3%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84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Tuition (1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$0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– 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Livestock Manager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$48,400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-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Livestock Producer</a:t>
            </a: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Median Salary: $61,190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-3.5%</a:t>
            </a: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Annual Openings</a:t>
            </a:r>
            <a:r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t>: 1,462</a:t>
            </a:r>
            <a:endParaRPr lang="en-US" sz="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$9,600/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4054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Certificate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1165" y="1158563"/>
            <a:ext cx="13708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>
                <a:cs typeface="Arial"/>
              </a:rPr>
              <a:t>Agricultural Systems </a:t>
            </a:r>
            <a:endParaRPr lang="en-US" sz="900" b="1" dirty="0" smtClean="0">
              <a:cs typeface="Arial"/>
            </a:endParaRPr>
          </a:p>
          <a:p>
            <a:pPr algn="ctr"/>
            <a:r>
              <a:rPr lang="en-US" sz="900" b="1" dirty="0" smtClean="0">
                <a:cs typeface="Arial"/>
              </a:rPr>
              <a:t>Management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7800" y="115856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 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Agricultural Business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39" y="2070439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1" name="Group 20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2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424545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403528"/>
                <a:gridCol w="395823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Animal Science and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Management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Livestock Management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</a:t>
                      </a:r>
                      <a:r>
                        <a:rPr lang="en-US" sz="12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of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Animal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&amp;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 Plant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Science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Ag, Food, &amp; Natural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Resources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Livestock Selection, Nutrition, &amp; </a:t>
                      </a:r>
                      <a:r>
                        <a:rPr lang="en-US" sz="800" b="0" i="0" dirty="0" err="1" smtClean="0">
                          <a:latin typeface="+mn-lt"/>
                          <a:cs typeface="Arial"/>
                        </a:rPr>
                        <a:t>Mgt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Animal Health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Animal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Anatomy &amp; Physiology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A&amp;E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Writing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 Math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Biology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Introduction to Animal Production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Livestock Operations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Humanities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Animal Anatomy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Physiology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Reproductive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Management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 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Livestock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Health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Livestock Selection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Evaluation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Agri-Business Co-Op Experience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Science 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Records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Analysis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Operations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Leadership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Animal Nutrition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Manure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Reproduction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Marketing Leadership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Livestock Genetics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Small Animal Production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Ruminant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Nutrition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Farm Business Management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12" name="TextBox 11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8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405</TotalTime>
  <Words>376</Words>
  <Application>Microsoft Office PowerPoint</Application>
  <PresentationFormat>On-screen Show (4:3)</PresentationFormat>
  <Paragraphs>125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43</cp:revision>
  <dcterms:created xsi:type="dcterms:W3CDTF">2014-05-07T16:43:16Z</dcterms:created>
  <dcterms:modified xsi:type="dcterms:W3CDTF">2014-11-03T22:10:53Z</dcterms:modified>
</cp:coreProperties>
</file>