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59" r:id="rId4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6427"/>
    <a:srgbClr val="6DABE4"/>
    <a:srgbClr val="B8CC3F"/>
    <a:srgbClr val="F9BE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 snapToObjects="1">
      <p:cViewPr>
        <p:scale>
          <a:sx n="120" d="100"/>
          <a:sy n="120" d="100"/>
        </p:scale>
        <p:origin x="-288" y="9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8/31/2015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52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8/31/2015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13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8/31/2015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51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8/31/2015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68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8/31/2015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81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8/31/2015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80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8/31/2015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98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8/31/2015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6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8/31/2015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32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8/31/2015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73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8/31/2015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3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8/31/2015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4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/>
                </a:solidFill>
                <a:latin typeface="Arial"/>
                <a:cs typeface="Arial"/>
              </a:rPr>
              <a:t>Start Pre-Agriculture</a:t>
            </a:r>
          </a:p>
          <a:p>
            <a:pPr lvl="0"/>
            <a:r>
              <a:rPr lang="en-US" sz="1100" dirty="0" smtClean="0">
                <a:solidFill>
                  <a:srgbClr val="FFFFFF"/>
                </a:solidFill>
                <a:cs typeface="Arial"/>
              </a:rPr>
              <a:t>As early as grade 7</a:t>
            </a:r>
            <a:endParaRPr lang="en-US" sz="11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000" dirty="0" smtClean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accent6"/>
                </a:solidFill>
                <a:cs typeface="Arial"/>
              </a:rPr>
              <a:t>Production Packager</a:t>
            </a:r>
            <a:endParaRPr lang="en-US" sz="1050" b="1" dirty="0">
              <a:solidFill>
                <a:schemeClr val="accent6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$27,940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1.4% </a:t>
            </a:r>
          </a:p>
          <a:p>
            <a:r>
              <a:rPr lang="en-US" sz="800" dirty="0" smtClean="0">
                <a:solidFill>
                  <a:srgbClr val="FFFFFF"/>
                </a:solidFill>
                <a:cs typeface="Arial"/>
              </a:rPr>
              <a:t>Annual Openings: 275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$3,900/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FFFF"/>
                </a:solidFill>
                <a:cs typeface="Arial"/>
              </a:rPr>
              <a:t>Produce Buyer</a:t>
            </a:r>
            <a:endParaRPr lang="en-US" sz="105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$50,020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Job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0%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8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FFFF"/>
                </a:solidFill>
                <a:cs typeface="Arial"/>
              </a:rPr>
              <a:t>Purchasing Manager</a:t>
            </a:r>
          </a:p>
          <a:p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$96,550</a:t>
            </a:r>
          </a:p>
          <a:p>
            <a:r>
              <a:rPr lang="en-US" sz="800" dirty="0" smtClean="0">
                <a:solidFill>
                  <a:srgbClr val="FFFFFF"/>
                </a:solidFill>
                <a:cs typeface="Arial"/>
              </a:rPr>
              <a:t>Job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5.1%</a:t>
            </a:r>
          </a:p>
          <a:p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90</a:t>
            </a:r>
            <a:endParaRPr lang="en-US" sz="8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Workplace Visits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Job Shadow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44054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Certificate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41698" y="1158563"/>
            <a:ext cx="122982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Bachelor’s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Food Business 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Management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57798" y="1158563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Associate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Agricultural Business</a:t>
            </a:r>
            <a:endParaRPr lang="en-US" sz="900" b="1" dirty="0">
              <a:latin typeface="Arial"/>
              <a:cs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90659" y="5860623"/>
            <a:ext cx="1493210" cy="235072"/>
            <a:chOff x="960786" y="6025407"/>
            <a:chExt cx="1493210" cy="235072"/>
          </a:xfrm>
        </p:grpSpPr>
        <p:pic>
          <p:nvPicPr>
            <p:cNvPr id="30" name="Picture 2" descr="C:\Users\tisha.mcglaughlin\Desktop\thumbs_up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786" y="6025407"/>
              <a:ext cx="190500" cy="19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1091362" y="6060424"/>
              <a:ext cx="136263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 smtClean="0"/>
                <a:t>Ohio In-demand Occupations</a:t>
              </a:r>
              <a:endParaRPr lang="en-US" sz="700" i="1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89873" y="6051584"/>
            <a:ext cx="62051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>
                <a:solidFill>
                  <a:schemeClr val="tx2"/>
                </a:solidFill>
              </a:rPr>
              <a:t>D</a:t>
            </a:r>
            <a:r>
              <a:rPr lang="en-US" sz="700" i="1" dirty="0" smtClean="0">
                <a:solidFill>
                  <a:schemeClr val="tx2"/>
                </a:solidFill>
              </a:rPr>
              <a:t>ata reflects 2014 Ohio labor statistics and public institutions of higher education for 2013-2014. For specific tuition costs, visit ohiohighered.org.</a:t>
            </a:r>
            <a:endParaRPr lang="en-US" sz="700" i="1" dirty="0">
              <a:solidFill>
                <a:schemeClr val="tx2"/>
              </a:solidFill>
            </a:endParaRPr>
          </a:p>
        </p:txBody>
      </p:sp>
      <p:pic>
        <p:nvPicPr>
          <p:cNvPr id="24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531" y="206339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082" y="2070879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613669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403528"/>
                <a:gridCol w="395823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Agribusiness and Production Systems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Agricultural Business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Ag, Food, &amp; Natural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Resources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Animal &amp; Plant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Animal &amp; Plant Biotechnology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Livestock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Selection, Nutrition &amp; </a:t>
                      </a:r>
                      <a:r>
                        <a:rPr lang="en-US" sz="800" b="0" i="0" baseline="0" dirty="0" err="1" smtClean="0">
                          <a:latin typeface="+mn-lt"/>
                          <a:cs typeface="Arial"/>
                        </a:rPr>
                        <a:t>Mgt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Science &amp; Technology of Food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Anatomy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Physiology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Management for A &amp; 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Agronomic Systems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Global Economics &amp; Food Markets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Composition</a:t>
                      </a:r>
                      <a:endParaRPr lang="en-US" sz="800" b="0" i="0" dirty="0" smtClean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Exploring Business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Personal Selling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Orientation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Food &amp;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Resource Economics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Agricultural 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College Algebra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Management Records &amp; Analysis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Human Resources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Literature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Business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Calculus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Bioscience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Rural Sociology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Humanities Elective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Marketing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Small Business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Management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Business Finance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Microbiology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Agricultural Issues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in Society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chemeClr val="tx2"/>
                  </a:solidFill>
                </a:rPr>
                <a:t>  </a:t>
              </a:r>
              <a:r>
                <a:rPr lang="en-US" sz="700" i="1" smtClean="0">
                  <a:solidFill>
                    <a:schemeClr val="tx2"/>
                  </a:solidFill>
                </a:rPr>
                <a:t>9/2015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68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460</TotalTime>
  <Words>373</Words>
  <Application>Microsoft Office PowerPoint</Application>
  <PresentationFormat>On-screen Show (4:3)</PresentationFormat>
  <Paragraphs>120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ODE Career Pathways</vt:lpstr>
      <vt:lpstr>1_ODE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Tisha McGlaughlin</cp:lastModifiedBy>
  <cp:revision>58</cp:revision>
  <cp:lastPrinted>2014-10-20T16:57:48Z</cp:lastPrinted>
  <dcterms:created xsi:type="dcterms:W3CDTF">2014-05-07T16:43:16Z</dcterms:created>
  <dcterms:modified xsi:type="dcterms:W3CDTF">2015-08-31T17:59:37Z</dcterms:modified>
</cp:coreProperties>
</file>