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C3F"/>
    <a:srgbClr val="F9BE00"/>
    <a:srgbClr val="E26427"/>
    <a:srgbClr val="6DABE4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20" autoAdjust="0"/>
    <p:restoredTop sz="94660"/>
  </p:normalViewPr>
  <p:slideViewPr>
    <p:cSldViewPr snapToGrid="0" snapToObjects="1">
      <p:cViewPr>
        <p:scale>
          <a:sx n="140" d="100"/>
          <a:sy n="140" d="100"/>
        </p:scale>
        <p:origin x="67" y="-16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6/18/2015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52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6/18/2015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513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6/18/2015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51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6/18/2015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68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6/18/2015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81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6/18/2015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80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6/18/2015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98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6/18/2015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6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6/18/2015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32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6/18/2015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73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6/18/2015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3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6/18/2015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4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6"/>
                </a:solidFill>
                <a:latin typeface="Arial"/>
                <a:cs typeface="Arial"/>
              </a:rPr>
              <a:t>Start Pre-Agriculture</a:t>
            </a:r>
          </a:p>
          <a:p>
            <a:pPr lvl="0"/>
            <a:r>
              <a:rPr lang="en-US" sz="1100" dirty="0" smtClean="0">
                <a:solidFill>
                  <a:srgbClr val="FFFFFF"/>
                </a:solidFill>
                <a:cs typeface="Arial"/>
              </a:rPr>
              <a:t>As early as grade 7</a:t>
            </a:r>
            <a:endParaRPr lang="en-US" sz="11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1000" dirty="0" smtClean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6"/>
                </a:solidFill>
                <a:latin typeface="Arial"/>
                <a:cs typeface="Arial"/>
              </a:rPr>
              <a:t>Environmental Technician</a:t>
            </a: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Median Salary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$51,500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12%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penings: 17</a:t>
            </a: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Average Tuition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(2 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): 3,900/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FFFF"/>
                </a:solidFill>
                <a:cs typeface="Arial"/>
              </a:rPr>
              <a:t>Environmental 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Specialist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Median Salary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$67,770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12%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Openings: 108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Arial"/>
                <a:cs typeface="Arial"/>
              </a:rPr>
              <a:t>Natural Sciences Manager</a:t>
            </a:r>
          </a:p>
          <a:p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Median Salary: $108,540</a:t>
            </a: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6.4</a:t>
            </a:r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</a:p>
          <a:p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Annual Openings: 72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$11,300/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Workplace Visits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Job Shadow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01014" y="1158563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Associate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Environmental Studies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94835" y="115856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Master’s Degree,</a:t>
            </a:r>
          </a:p>
          <a:p>
            <a:pPr algn="ctr"/>
            <a:r>
              <a:rPr lang="en-US" sz="900" b="1" dirty="0" smtClean="0">
                <a:cs typeface="Arial"/>
              </a:rPr>
              <a:t>Environmental Engineering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19328" y="1158563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Bachelor’s Degree, 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Environmental Science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9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617" y="2255671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1" name="Group 20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2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  <p:pic>
        <p:nvPicPr>
          <p:cNvPr id="25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120" y="2247131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226811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403528"/>
                <a:gridCol w="395823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Natural Resource </a:t>
                      </a:r>
                      <a:r>
                        <a:rPr lang="en-US" sz="1000" b="1" u="sng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Management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Environmental</a:t>
                      </a:r>
                      <a:r>
                        <a:rPr lang="en-US" sz="1000" b="1" u="sng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Science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</a:t>
                      </a:r>
                      <a:r>
                        <a:rPr lang="en-US" sz="12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of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Ag, Food, &amp; Natural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Resources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Natural Resources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Environmental Science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Environmental Systems Management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Forestry &amp;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Woodland Ecosystems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Park &amp; Recreational Management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Urban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Forestry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English Composition 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Biology I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College Algebra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Intro to Environmental Science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Environmental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Laws &amp; Regulations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&amp; Safety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for Water Operation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Technical Writing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 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Physical Geology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Environmental Aspects of Soils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Environmental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Site Assessment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Pollution Control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Drinking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Water Treatment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Introduction to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Psychology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Hazardous Materials Management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Environmental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Hydrology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Environmental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Sampling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Safety &amp; Loss Prevention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OSHA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General Industrial Safety &amp; Health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Cultural Anthropology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Environmental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Analytical Methods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Applied Environment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al Engineering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Air Pollution &amp; Monitoring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Environmental Restoration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12" name="TextBox 11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>
                  <a:solidFill>
                    <a:schemeClr val="tx2"/>
                  </a:solidFill>
                </a:rPr>
                <a:t> </a:t>
              </a:r>
              <a:r>
                <a:rPr lang="en-US" sz="700" i="1" smtClean="0">
                  <a:solidFill>
                    <a:schemeClr val="tx2"/>
                  </a:solidFill>
                </a:rPr>
                <a:t>6/2015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68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500</TotalTime>
  <Words>381</Words>
  <Application>Microsoft Office PowerPoint</Application>
  <PresentationFormat>On-screen Show (4:3)</PresentationFormat>
  <Paragraphs>124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ODE Career Pathways</vt:lpstr>
      <vt:lpstr>1_ODE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McGlaughlin, Tisha</cp:lastModifiedBy>
  <cp:revision>59</cp:revision>
  <dcterms:created xsi:type="dcterms:W3CDTF">2014-05-07T16:43:16Z</dcterms:created>
  <dcterms:modified xsi:type="dcterms:W3CDTF">2015-06-18T15:54:41Z</dcterms:modified>
</cp:coreProperties>
</file>