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E26427"/>
    <a:srgbClr val="D9D9D9"/>
    <a:srgbClr val="6DABE4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142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1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5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6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3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Pre-Agriculture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early as grade 7</a:t>
            </a:r>
            <a:endParaRPr lang="en-US" sz="11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000" dirty="0" smtClean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6"/>
                </a:solidFill>
                <a:cs typeface="Arial"/>
              </a:rPr>
              <a:t>Food </a:t>
            </a:r>
            <a:r>
              <a:rPr lang="en-US" sz="1050" b="1" dirty="0" smtClean="0">
                <a:solidFill>
                  <a:schemeClr val="accent6"/>
                </a:solidFill>
                <a:cs typeface="Arial"/>
              </a:rPr>
              <a:t>Service Supervisor</a:t>
            </a:r>
            <a:endParaRPr lang="en-US" sz="1050" b="1" dirty="0">
              <a:solidFill>
                <a:schemeClr val="accent6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$28,290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6.5% </a:t>
            </a: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1,332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FFFF"/>
                </a:solidFill>
                <a:cs typeface="Arial"/>
              </a:rPr>
              <a:t>Food </a:t>
            </a:r>
            <a:r>
              <a:rPr lang="en-US" sz="1050" b="1" dirty="0" smtClean="0">
                <a:solidFill>
                  <a:srgbClr val="FFFFFF"/>
                </a:solidFill>
                <a:cs typeface="Arial"/>
              </a:rPr>
              <a:t>Science Technician</a:t>
            </a:r>
            <a:endParaRPr lang="en-US" sz="105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$40,290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-0.9%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FFFF"/>
                </a:solidFill>
                <a:cs typeface="Arial"/>
              </a:rPr>
              <a:t>Food Scientist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Median Salary: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$67,180 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3.5%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Annual Openings: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25</a:t>
            </a:r>
            <a:endParaRPr lang="en-US" sz="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36" y="205453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928024" y="115856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Certificate,</a:t>
            </a:r>
          </a:p>
          <a:p>
            <a:pPr algn="ctr"/>
            <a:r>
              <a:rPr lang="en-US" sz="900" b="1" dirty="0" err="1">
                <a:cs typeface="Arial"/>
              </a:rPr>
              <a:t>ServSafe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1697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Food Science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3978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Food Technology</a:t>
            </a:r>
            <a:endParaRPr lang="en-US" sz="900" b="1" dirty="0">
              <a:latin typeface="Arial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90659" y="5860623"/>
            <a:ext cx="1493210" cy="235072"/>
            <a:chOff x="960786" y="6025407"/>
            <a:chExt cx="1493210" cy="235072"/>
          </a:xfrm>
        </p:grpSpPr>
        <p:pic>
          <p:nvPicPr>
            <p:cNvPr id="30" name="Picture 2" descr="C:\Users\tisha.mcglaughlin\Desktop\thumbs_u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786" y="6025407"/>
              <a:ext cx="1905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091362" y="6060424"/>
              <a:ext cx="136263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/>
                <a:t>Ohio In-demand Occupations</a:t>
              </a:r>
              <a:endParaRPr lang="en-US" sz="700" i="1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89873" y="6051584"/>
            <a:ext cx="62051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solidFill>
                  <a:schemeClr val="tx2"/>
                </a:solidFill>
              </a:rPr>
              <a:t>D</a:t>
            </a:r>
            <a:r>
              <a:rPr lang="en-US" sz="700" i="1" dirty="0" smtClean="0">
                <a:solidFill>
                  <a:schemeClr val="tx2"/>
                </a:solidFill>
              </a:rPr>
              <a:t>ata reflects 2014 Ohio labor statistics and public institutions of higher education for 2013-2014. For specific tuition costs, visit ohiohighered.org.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33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59" y="207074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651675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03528"/>
                <a:gridCol w="395823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Food Science and Technology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Food Science and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Science and Technology of Food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Ag, Food, &amp; Natural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Resources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Applications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of Food Science &amp; Safety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Principles &amp; Practices of Bioscience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Meat Science/ Genetics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Anatomy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Physiology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Food Marketing &amp; Research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A&amp;E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Agriculture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Communication &amp; Leadership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Composition</a:t>
                      </a:r>
                      <a:endParaRPr lang="en-US" sz="800" b="0" i="0" dirty="0" smtClean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Intro to Food Science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 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Nutrition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Public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Speaking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Food Safety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Food Regulations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Ethics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Technical Math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Advanced Food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Sensory Evaluation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Product Development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HACCP Safety Training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Food Chemistry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Product Processing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Food Production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383</TotalTime>
  <Words>370</Words>
  <Application>Microsoft Office PowerPoint</Application>
  <PresentationFormat>On-screen Show (4:3)</PresentationFormat>
  <Paragraphs>119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47</cp:revision>
  <cp:lastPrinted>2014-10-20T16:57:48Z</cp:lastPrinted>
  <dcterms:created xsi:type="dcterms:W3CDTF">2014-05-07T16:43:16Z</dcterms:created>
  <dcterms:modified xsi:type="dcterms:W3CDTF">2014-11-03T22:11:07Z</dcterms:modified>
</cp:coreProperties>
</file>