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F9BE00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43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5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1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5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6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1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0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98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232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3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Pre-Agriculture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early as grade 7</a:t>
            </a:r>
            <a:endParaRPr lang="en-US" sz="11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000" dirty="0" smtClean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cs typeface="Arial"/>
              </a:rPr>
              <a:t>Pipeline Operator</a:t>
            </a:r>
            <a:endParaRPr lang="en-US" sz="1100" b="1" dirty="0">
              <a:solidFill>
                <a:schemeClr val="accent6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$42,530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21.9%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1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Petroleum Technician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$51,520</a:t>
            </a: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14.8%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13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Petroleum Engineer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$109,130 </a:t>
            </a: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42.6</a:t>
            </a:r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rgbClr val="FFFFFF"/>
                </a:solidFill>
                <a:latin typeface="Arial"/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39</a:t>
            </a:r>
            <a:endParaRPr lang="en-US" sz="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44056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5507" y="115856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Pipeline Technician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3778" y="1126297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Petroleum Engineering</a:t>
            </a:r>
          </a:p>
        </p:txBody>
      </p:sp>
      <p:pic>
        <p:nvPicPr>
          <p:cNvPr id="3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855" y="2070124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9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107350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403528"/>
                <a:gridCol w="395823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Natural Resource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Petroleum</a:t>
                      </a:r>
                      <a:r>
                        <a:rPr lang="en-US" sz="1000" b="1" u="sng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Ag, Food, &amp; Natural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Resources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Natural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Resources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Oil &amp;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Gas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Hydraulics &amp; Pneumatics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Electronic &amp; Electrical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Regulations &amp;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Compliance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Introduction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to Petroleum Industry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Electrical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Circuits &amp; Devices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Mechanical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Drive Components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Supervisory Control &amp; Data Acquisition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Corrosion Basics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Petroleum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Instrumentation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Gas Compression &amp; Flow Dynamics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Pipeline Operations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Pumps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Engineering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Co-Op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Geology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Composition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Arts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Elective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</a:t>
              </a:r>
              <a:r>
                <a:rPr lang="en-US" sz="700" i="1" smtClean="0">
                  <a:solidFill>
                    <a:schemeClr val="tx2"/>
                  </a:solidFill>
                </a:rPr>
                <a:t>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367</TotalTime>
  <Words>354</Words>
  <Application>Microsoft Office PowerPoint</Application>
  <PresentationFormat>On-screen Show (4:3)</PresentationFormat>
  <Paragraphs>115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46</cp:revision>
  <cp:lastPrinted>2014-11-04T19:42:57Z</cp:lastPrinted>
  <dcterms:created xsi:type="dcterms:W3CDTF">2014-05-07T16:43:16Z</dcterms:created>
  <dcterms:modified xsi:type="dcterms:W3CDTF">2016-01-05T18:17:05Z</dcterms:modified>
</cp:coreProperties>
</file>