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F9BE00"/>
    <a:srgbClr val="E26427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1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8" y="2067560"/>
            <a:ext cx="178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Pre-Arts and Communication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</a:t>
            </a:r>
            <a:r>
              <a:rPr lang="en-US" sz="1100" dirty="0" smtClean="0">
                <a:solidFill>
                  <a:srgbClr val="FFFFFF"/>
                </a:solidFill>
                <a:cs typeface="Arial"/>
              </a:rPr>
              <a:t>Grade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7</a:t>
            </a: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Dancer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$30,222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Choreographer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$54,500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17.5%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Musical Theatre Director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$55,140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6.3%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---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4052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94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Theatre Arts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3978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Dance</a:t>
            </a:r>
            <a:endParaRPr lang="en-US" sz="900" b="1" dirty="0">
              <a:latin typeface="Arial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4" name="Group 23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860203"/>
              </p:ext>
            </p:extLst>
          </p:nvPr>
        </p:nvGraphicFramePr>
        <p:xfrm>
          <a:off x="448733" y="1366960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69141"/>
                <a:gridCol w="430210"/>
                <a:gridCol w="799351"/>
                <a:gridCol w="799351"/>
                <a:gridCol w="799351"/>
                <a:gridCol w="799351"/>
                <a:gridCol w="799351"/>
              </a:tblGrid>
              <a:tr h="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Performing Arts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</a:t>
                      </a:r>
                      <a:r>
                        <a:rPr lang="en-US" sz="1000" b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en-US" sz="1000" b="1" u="sng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Dance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Arts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Arts &amp; Communication Primer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Performing Arts Introduction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Dance I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Choreography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Dance 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of Arts &amp;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Dance III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 to Dance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Theatre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 of Music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Stagecraft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Dance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Pedagogy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Script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Jazz and Hip Hop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Media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Performing Arts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Dance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Modern Dance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Audition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Techniques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Musical Theatre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Theatre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Ballet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Choreography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Character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9" name="TextBox 8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314</TotalTime>
  <Words>349</Words>
  <Application>Microsoft Office PowerPoint</Application>
  <PresentationFormat>On-screen Show (4:3)</PresentationFormat>
  <Paragraphs>123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33</cp:revision>
  <cp:lastPrinted>2014-06-18T13:57:20Z</cp:lastPrinted>
  <dcterms:created xsi:type="dcterms:W3CDTF">2014-05-07T16:43:18Z</dcterms:created>
  <dcterms:modified xsi:type="dcterms:W3CDTF">2014-11-04T19:44:18Z</dcterms:modified>
</cp:coreProperties>
</file>