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F9BE00"/>
    <a:srgbClr val="6DABE4"/>
    <a:srgbClr val="D9D9D9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7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8" y="2067560"/>
            <a:ext cx="178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Pre-Arts and Communication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Illustrator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$18,700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Graphic Designer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$41,460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414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Art Director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$74,700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2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5664" y="115856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Graphic Design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8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Graphic Design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63" y="207043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5" name="Group 24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7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85840"/>
              </p:ext>
            </p:extLst>
          </p:nvPr>
        </p:nvGraphicFramePr>
        <p:xfrm>
          <a:off x="448733" y="1366960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69141"/>
                <a:gridCol w="430210"/>
                <a:gridCol w="799351"/>
                <a:gridCol w="799351"/>
                <a:gridCol w="799351"/>
                <a:gridCol w="799351"/>
                <a:gridCol w="799351"/>
              </a:tblGrid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Visual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Design and Imaging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Graphic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Design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Arts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Communication Primer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Visual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of Arts and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Creation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Print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Multi-Media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 Web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Photographic Composition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 for Mac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Imaging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Drawing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Vector Graphic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Multicultural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Diversity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Graphic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2D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Electronic Page Layout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Video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Photography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 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Graphic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History of Western Art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Graphic Design &amp;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 for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3D Graphics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9" name="TextBox 8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701</TotalTime>
  <Words>363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28</cp:revision>
  <cp:lastPrinted>2014-11-04T19:44:04Z</cp:lastPrinted>
  <dcterms:created xsi:type="dcterms:W3CDTF">2014-05-07T16:43:18Z</dcterms:created>
  <dcterms:modified xsi:type="dcterms:W3CDTF">2014-11-04T19:47:50Z</dcterms:modified>
</cp:coreProperties>
</file>