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E26427"/>
    <a:srgbClr val="F9BE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12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Pre-Business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b="1" dirty="0" smtClean="0">
                <a:solidFill>
                  <a:srgbClr val="FFFFFF"/>
                </a:solidFill>
                <a:cs typeface="Arial"/>
              </a:rPr>
              <a:t>Administrative Assistant</a:t>
            </a:r>
            <a:endParaRPr lang="en-US" sz="105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$31,210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-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888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b="1" dirty="0" smtClean="0">
                <a:solidFill>
                  <a:srgbClr val="FFFFFF"/>
                </a:solidFill>
                <a:cs typeface="Arial"/>
              </a:rPr>
              <a:t>Executive Administrative Assistant</a:t>
            </a:r>
            <a:endParaRPr lang="en-US" sz="105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$43,500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680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b="1" dirty="0" smtClean="0">
                <a:solidFill>
                  <a:srgbClr val="FFFFFF"/>
                </a:solidFill>
                <a:cs typeface="Arial"/>
              </a:rPr>
              <a:t>Operations Director</a:t>
            </a:r>
            <a:endParaRPr lang="en-US" sz="105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$73,730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9.4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323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3152" y="1158563"/>
            <a:ext cx="17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cs typeface="Arial"/>
              </a:rPr>
              <a:t>Administrative Professional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015" y="1158563"/>
            <a:ext cx="153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Bachelor</a:t>
            </a:r>
            <a:r>
              <a:rPr lang="en-US" sz="900" b="1" dirty="0" smtClean="0">
                <a:latin typeface="Arial"/>
                <a:cs typeface="Arial"/>
              </a:rPr>
              <a:t>’s Degree,</a:t>
            </a:r>
          </a:p>
          <a:p>
            <a:pPr algn="ctr"/>
            <a:r>
              <a:rPr lang="en-US" sz="900" b="1" smtClean="0">
                <a:latin typeface="Arial"/>
                <a:cs typeface="Arial"/>
              </a:rPr>
              <a:t>Operations Management</a:t>
            </a:r>
            <a:endParaRPr lang="en-US" sz="900" b="1" dirty="0" smtClean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5053" y="1158563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Professional Administrative </a:t>
            </a:r>
            <a:endParaRPr lang="en-US" sz="900" b="1" dirty="0" smtClean="0">
              <a:cs typeface="Arial"/>
            </a:endParaRPr>
          </a:p>
          <a:p>
            <a:pPr algn="ctr"/>
            <a:r>
              <a:rPr lang="en-US" sz="900" b="1" dirty="0" smtClean="0">
                <a:cs typeface="Arial"/>
              </a:rPr>
              <a:t>Certificate </a:t>
            </a:r>
            <a:r>
              <a:rPr lang="en-US" sz="900" b="1" dirty="0">
                <a:cs typeface="Arial"/>
              </a:rPr>
              <a:t>of Excellence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70" y="223205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55" y="206931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55" y="206807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7" name="Group 26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9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738557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92063"/>
                <a:gridCol w="407288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Business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and Administrative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Business Management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Arts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Business &amp; Admin.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 Principles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Office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Operations 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Document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Beginning Spreadsheet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Office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Procedures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Information Technology Basics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Accounting Concepts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Document Production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Intermediate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Spreadsheet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Beginning Database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Presentation Graphics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Contemporary American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Public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Employability Skills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Organizational Behavior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Intermediate Database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Web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Office Simulation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HR Co-Op Experience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Management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480</TotalTime>
  <Words>363</Words>
  <Application>Microsoft Office PowerPoint</Application>
  <PresentationFormat>On-screen Show (4:3)</PresentationFormat>
  <Paragraphs>124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49</cp:revision>
  <dcterms:created xsi:type="dcterms:W3CDTF">2014-05-16T14:45:06Z</dcterms:created>
  <dcterms:modified xsi:type="dcterms:W3CDTF">2014-11-04T19:39:13Z</dcterms:modified>
</cp:coreProperties>
</file>