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E26427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9" autoAdjust="0"/>
  </p:normalViewPr>
  <p:slideViewPr>
    <p:cSldViewPr snapToGrid="0" snapToObjects="1">
      <p:cViewPr>
        <p:scale>
          <a:sx n="130" d="100"/>
          <a:sy n="130" d="100"/>
        </p:scale>
        <p:origin x="-112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EC3F-C417-425F-85E3-F040CB653485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173E5-AE1D-45E5-A3B1-6C397294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173E5-AE1D-45E5-A3B1-6C39729455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8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6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4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6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0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22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75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5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Pre-Business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Human Resources Assistant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$37,045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7.4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Human Resources Specialist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$52,690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11.2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Human Resources Manager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$92,670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10.3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101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8567" y="115856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Professional in </a:t>
            </a:r>
            <a:r>
              <a:rPr lang="en-US" sz="900" b="1" dirty="0" smtClean="0">
                <a:cs typeface="Arial"/>
              </a:rPr>
              <a:t>Human</a:t>
            </a:r>
          </a:p>
          <a:p>
            <a:pPr algn="ctr"/>
            <a:r>
              <a:rPr lang="en-US" sz="900" b="1" dirty="0" smtClean="0">
                <a:cs typeface="Arial"/>
              </a:rPr>
              <a:t>Resources </a:t>
            </a:r>
            <a:r>
              <a:rPr lang="en-US" sz="900" b="1" dirty="0">
                <a:cs typeface="Arial"/>
              </a:rPr>
              <a:t>Certification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694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cs typeface="Arial"/>
              </a:rPr>
              <a:t>Human Resources</a:t>
            </a:r>
            <a:endParaRPr lang="en-US" sz="900" b="1" dirty="0"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7566" y="115856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Human Resources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62" y="2238419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33" y="224076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9330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13730"/>
                <a:gridCol w="38562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Business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Administrative Services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Human Resources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 Principles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Operations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Language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Personnel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Interviewing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Employee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Labor Relations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Policy &amp; Procedure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 Environment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Benefits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Compensation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Intercultural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 Records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Workplace Safety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Staffing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and the Law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Payroll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Administration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Human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Voluntary Benefits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HRM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52665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348</TotalTime>
  <Words>363</Words>
  <Application>Microsoft Office PowerPoint</Application>
  <PresentationFormat>On-screen Show (4:3)</PresentationFormat>
  <Paragraphs>124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41</cp:revision>
  <dcterms:created xsi:type="dcterms:W3CDTF">2014-05-16T14:45:06Z</dcterms:created>
  <dcterms:modified xsi:type="dcterms:W3CDTF">2014-11-04T19:39:56Z</dcterms:modified>
</cp:coreProperties>
</file>