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D9D9D9"/>
    <a:srgbClr val="F9BE00"/>
    <a:srgbClr val="E26427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660" autoAdjust="0"/>
  </p:normalViewPr>
  <p:slideViewPr>
    <p:cSldViewPr snapToGrid="0" snapToObjects="1">
      <p:cViewPr>
        <p:scale>
          <a:sx n="130" d="100"/>
          <a:sy n="130" d="100"/>
        </p:scale>
        <p:origin x="-112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4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89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7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8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53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84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6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41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39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1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Pre-Business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Legal Administrative Assistant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$37,310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4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.4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Paralegal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$42,010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18.4%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216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Lawyer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$94,460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7.9%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541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(3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$21,200/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4053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6578" y="1158563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Doctoral Degree, </a:t>
            </a:r>
          </a:p>
          <a:p>
            <a:pPr algn="ctr"/>
            <a:r>
              <a:rPr lang="en-US" sz="900" b="1" dirty="0">
                <a:cs typeface="Arial"/>
              </a:rPr>
              <a:t>Law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1535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</a:t>
            </a:r>
          </a:p>
          <a:p>
            <a:pPr algn="ctr"/>
            <a:r>
              <a:rPr lang="en-US" sz="900" b="1" dirty="0">
                <a:cs typeface="Arial"/>
              </a:rPr>
              <a:t>Paralegal Studies</a:t>
            </a:r>
          </a:p>
        </p:txBody>
      </p:sp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59" y="2072069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86" y="207224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607996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536156"/>
                <a:gridCol w="263195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Business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and Administrative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Paralegal Studies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of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Business &amp; Admin.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 Principles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Office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Legal Office 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Paralegal Studies/Ethics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Law Office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Legal Research &amp;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Torts &amp; Contracts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Environmental 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Administrative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Law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Business Organizations</a:t>
                      </a: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Legal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Research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Civil Practice &amp; Procedure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Family Law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Legal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703862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343</TotalTime>
  <Words>361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25</cp:revision>
  <dcterms:created xsi:type="dcterms:W3CDTF">2014-05-16T14:45:06Z</dcterms:created>
  <dcterms:modified xsi:type="dcterms:W3CDTF">2014-11-04T19:39:21Z</dcterms:modified>
</cp:coreProperties>
</file>