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E26427"/>
    <a:srgbClr val="F9BE00"/>
    <a:srgbClr val="D9D9D9"/>
    <a:srgbClr val="6D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4588" autoAdjust="0"/>
  </p:normalViewPr>
  <p:slideViewPr>
    <p:cSldViewPr snapToGrid="0" snapToObjects="1">
      <p:cViewPr>
        <p:scale>
          <a:sx n="140" d="100"/>
          <a:sy n="140" d="100"/>
        </p:scale>
        <p:origin x="-852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Pre-Business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Office Clerk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$27,550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11.4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3,294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Office Supervisor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$46,300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9.6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1,662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Operations Manager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$89,770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-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1.3%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829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59331" y="115856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Certified </a:t>
            </a:r>
            <a:r>
              <a:rPr lang="en-US" sz="900" b="1" dirty="0" smtClean="0">
                <a:cs typeface="Arial"/>
              </a:rPr>
              <a:t>Administrative</a:t>
            </a:r>
          </a:p>
          <a:p>
            <a:pPr algn="ctr"/>
            <a:r>
              <a:rPr lang="en-US" sz="900" b="1" dirty="0" smtClean="0">
                <a:cs typeface="Arial"/>
              </a:rPr>
              <a:t>Manager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011" y="1158563"/>
            <a:ext cx="15311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</a:t>
            </a:r>
            <a:r>
              <a:rPr lang="en-US" sz="900" b="1" dirty="0" smtClean="0">
                <a:cs typeface="Arial"/>
              </a:rPr>
              <a:t>Degree,</a:t>
            </a:r>
          </a:p>
          <a:p>
            <a:pPr algn="ctr"/>
            <a:r>
              <a:rPr lang="en-US" sz="900" b="1" dirty="0" smtClean="0">
                <a:cs typeface="Arial"/>
              </a:rPr>
              <a:t>Operations Management</a:t>
            </a:r>
          </a:p>
          <a:p>
            <a:pPr algn="ctr"/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3976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</a:t>
            </a:r>
            <a:r>
              <a:rPr lang="en-US" sz="900" b="1" dirty="0" smtClean="0">
                <a:cs typeface="Arial"/>
              </a:rPr>
              <a:t>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Office Specialist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85" y="206603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502" y="207681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543" y="207726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403615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395577"/>
                <a:gridCol w="403774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Business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and Administrative Services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Business Management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</a:t>
                      </a:r>
                      <a:r>
                        <a:rPr lang="en-US" sz="12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of Business &amp; Admin.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Management Principles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Office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Operations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Math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Foundations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Managerial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Arts &amp; Humanities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Public Speaking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International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Organizational Behavior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Law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Supervision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Capstone or Internship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Information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Natural Sciences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10" name="TextBox 9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385</TotalTime>
  <Words>354</Words>
  <Application>Microsoft Office PowerPoint</Application>
  <PresentationFormat>On-screen Show (4:3)</PresentationFormat>
  <Paragraphs>122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41</cp:revision>
  <dcterms:created xsi:type="dcterms:W3CDTF">2014-05-16T14:45:06Z</dcterms:created>
  <dcterms:modified xsi:type="dcterms:W3CDTF">2014-11-04T19:40:34Z</dcterms:modified>
</cp:coreProperties>
</file>