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F9BE00"/>
    <a:srgbClr val="E26427"/>
    <a:srgbClr val="D9D9D9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40" d="100"/>
          <a:sy n="140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8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6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4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9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9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1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9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3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3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4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0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11/18/2014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5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Pre-Business</a:t>
            </a:r>
          </a:p>
          <a:p>
            <a:r>
              <a:rPr lang="en-US" sz="1100" dirty="0" smtClean="0">
                <a:solidFill>
                  <a:srgbClr val="FFFFFF"/>
                </a:solidFill>
                <a:cs typeface="Arial"/>
              </a:rPr>
              <a:t>As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early as grade 7</a:t>
            </a:r>
          </a:p>
          <a:p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Billing Clerk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$32,260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16%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787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Purchasing Agent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$57,040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0.7%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334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Purchasing Manager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$92,440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5.1%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90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4051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cs typeface="Arial"/>
              </a:rPr>
              <a:t>Certificate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1694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cs typeface="Arial"/>
              </a:rPr>
              <a:t>Bachelor’s Degree,</a:t>
            </a:r>
          </a:p>
          <a:p>
            <a:pPr algn="ctr"/>
            <a:r>
              <a:rPr lang="en-US" sz="900" b="1" dirty="0">
                <a:cs typeface="Arial"/>
              </a:rPr>
              <a:t>Finance</a:t>
            </a:r>
            <a:endParaRPr lang="en-US" sz="9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1003" y="1158563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Associate Degree</a:t>
            </a:r>
            <a:r>
              <a:rPr lang="en-US" sz="900" b="1" dirty="0">
                <a:solidFill>
                  <a:srgbClr val="000000"/>
                </a:solidFill>
                <a:cs typeface="Arial"/>
              </a:rPr>
              <a:t>,</a:t>
            </a:r>
          </a:p>
          <a:p>
            <a:pPr algn="ctr"/>
            <a:r>
              <a:rPr lang="en-US" sz="900" b="1" dirty="0">
                <a:cs typeface="Arial"/>
              </a:rPr>
              <a:t>Marketing Operations</a:t>
            </a:r>
          </a:p>
        </p:txBody>
      </p:sp>
      <p:pic>
        <p:nvPicPr>
          <p:cNvPr id="22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57" y="206468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72" y="206931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81" y="207613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4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649081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631253"/>
                <a:gridCol w="168098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Business and Administrative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Services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Marketing Operations</a:t>
                      </a: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of Business &amp; Admin. </a:t>
                      </a:r>
                      <a:r>
                        <a:rPr lang="en-US" sz="800" b="0" i="0" baseline="0" dirty="0" err="1" smtClean="0">
                          <a:latin typeface="+mn-lt"/>
                          <a:cs typeface="Arial"/>
                        </a:rPr>
                        <a:t>Svcs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.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Financial Accounting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Supply Chain Management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Managerial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Accounting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Logistics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Software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Personal Finance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Language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Investments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Managerial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Micro-economics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Natural/ Physical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Science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Legal Environment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Money &amp; Banking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International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Finance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Arts &amp; Humanities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Marketing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Principles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Finance Practicum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Finance Elective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Social/ Behavioral Science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381686"/>
      </p:ext>
    </p:extLst>
  </p:cSld>
  <p:clrMapOvr>
    <a:masterClrMapping/>
  </p:clrMapOvr>
</p:sld>
</file>

<file path=ppt/theme/theme1.xml><?xml version="1.0" encoding="utf-8"?>
<a:theme xmlns:a="http://schemas.openxmlformats.org/drawingml/2006/main" name="2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204</TotalTime>
  <Words>353</Words>
  <Application>Microsoft Office PowerPoint</Application>
  <PresentationFormat>On-screen Show (4:3)</PresentationFormat>
  <Paragraphs>122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2_ODE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28</cp:revision>
  <dcterms:created xsi:type="dcterms:W3CDTF">2014-05-07T16:43:19Z</dcterms:created>
  <dcterms:modified xsi:type="dcterms:W3CDTF">2014-11-18T19:12:43Z</dcterms:modified>
</cp:coreProperties>
</file>