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427"/>
    <a:srgbClr val="B8CC3F"/>
    <a:srgbClr val="6DABE4"/>
    <a:srgbClr val="D9D9D9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607" autoAdjust="0"/>
  </p:normalViewPr>
  <p:slideViewPr>
    <p:cSldViewPr snapToGrid="0" snapToObjects="1">
      <p:cViewPr varScale="1">
        <p:scale>
          <a:sx n="100" d="100"/>
          <a:sy n="100" d="100"/>
        </p:scale>
        <p:origin x="94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4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9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23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21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51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42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01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1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1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1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3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Pre-Construction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Electrician Apprentice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26,410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14.3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839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Professional Electrician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$44,330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14.3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839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Crew Leader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$57,500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14.8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457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  <a:endParaRPr lang="en-US" sz="1100" dirty="0">
              <a:cs typeface="Arial"/>
            </a:endParaRP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  <a:endParaRPr lang="en-US" sz="1100" dirty="0">
              <a:cs typeface="Arial"/>
            </a:endParaRP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011" y="1158563"/>
            <a:ext cx="153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cs typeface="Arial"/>
              </a:rPr>
              <a:t>Operations Management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80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cs typeface="Arial"/>
              </a:rPr>
              <a:t>Skilled Trades</a:t>
            </a:r>
            <a:endParaRPr lang="en-US" sz="900" b="1" dirty="0"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61" y="207082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61" y="206248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57373" y="1151088"/>
            <a:ext cx="10246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Apprenticeship</a:t>
            </a:r>
            <a:endParaRPr lang="en-US" sz="900" b="1" dirty="0"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404125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18350"/>
                <a:gridCol w="8100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Mechanical,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Electrical and Plumbing</a:t>
                      </a: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Electrical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Trades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Core &amp; Sustainable Construction 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Mechanical, Electrical,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Plumbing Sys.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Construction Electrical</a:t>
                      </a:r>
                      <a:r>
                        <a:rPr lang="en-US" sz="800" baseline="0" dirty="0" smtClean="0"/>
                        <a:t> Systems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Commercial &amp; Industrial Systems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Environmental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Alternative Power Generation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Safety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Leadership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Industrial Computing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CAD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Industrial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Electricity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Industrial Wiring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Hydraulics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Industrial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Electricity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HVAC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Industrial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Electronics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Motors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Controls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Programmable Controller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Electrical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Prints &amp; Trouble-shooting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Instrumentation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Controls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Industrial Fluid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Power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Robotics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Hydraulics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8530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229</TotalTime>
  <Words>360</Words>
  <Application>Microsoft Office PowerPoint</Application>
  <PresentationFormat>On-screen Show (4:3)</PresentationFormat>
  <Paragraphs>120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28</cp:revision>
  <dcterms:created xsi:type="dcterms:W3CDTF">2014-05-07T16:43:19Z</dcterms:created>
  <dcterms:modified xsi:type="dcterms:W3CDTF">2016-01-05T19:47:58Z</dcterms:modified>
</cp:coreProperties>
</file>