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8CC3F"/>
    <a:srgbClr val="6DABE4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4607" autoAdjust="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0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5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7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2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9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2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64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4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Pre-Construction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HVAC Apprentice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$27,810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28.9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437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Professional HVAC Mechanic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$42,580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28.9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437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Site Superintendent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$89,770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-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829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  <a:endParaRPr lang="en-US" sz="1100" dirty="0">
              <a:cs typeface="Arial"/>
            </a:endParaRP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smtClean="0">
                <a:cs typeface="Arial"/>
              </a:rPr>
              <a:t>---</a:t>
            </a:r>
            <a:endParaRPr lang="en-US" sz="1100" dirty="0">
              <a:cs typeface="Arial"/>
            </a:endParaRP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011" y="1158563"/>
            <a:ext cx="15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Operations Management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80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cs typeface="Arial"/>
              </a:rPr>
              <a:t>Skilled Trades</a:t>
            </a:r>
            <a:endParaRPr lang="en-US" sz="900" b="1" dirty="0">
              <a:cs typeface="Arial"/>
            </a:endParaRPr>
          </a:p>
        </p:txBody>
      </p:sp>
      <p:pic>
        <p:nvPicPr>
          <p:cNvPr id="1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01" y="207581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97" y="222885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25" y="206849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57372" y="1151088"/>
            <a:ext cx="10246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Apprenticeship</a:t>
            </a:r>
            <a:endParaRPr lang="en-US" sz="900" b="1" dirty="0"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82002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18350"/>
                <a:gridCol w="8100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Mechanical,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Electrical and Plumbing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HVAC</a:t>
                      </a: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Core &amp; Sustainable Construction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Mechanical, Electrical,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Plumbing Sys.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Heating &amp; Cooling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HVAC Refrigeration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Sheet Metal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Construction Safety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Leadership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Basic Refrigeration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Computers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Heating Systems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Installation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Refrigeration Control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Refrigeration Handling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Heating Systems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Duct Layout &amp;  Prints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Refrigeration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Climate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Control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HVAC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Workplace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10/2014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575177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192</TotalTime>
  <Words>359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2_ODE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28</cp:revision>
  <dcterms:created xsi:type="dcterms:W3CDTF">2014-05-07T16:43:19Z</dcterms:created>
  <dcterms:modified xsi:type="dcterms:W3CDTF">2014-11-18T19:13:44Z</dcterms:modified>
</cp:coreProperties>
</file>