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5"/>
  </p:notesMasterIdLst>
  <p:sldIdLst>
    <p:sldId id="256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F9BE00"/>
    <a:srgbClr val="E26427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6" autoAdjust="0"/>
    <p:restoredTop sz="94580" autoAdjust="0"/>
  </p:normalViewPr>
  <p:slideViewPr>
    <p:cSldViewPr snapToGrid="0" snapToObjects="1">
      <p:cViewPr varScale="1">
        <p:scale>
          <a:sx n="100" d="100"/>
          <a:sy n="100" d="100"/>
        </p:scale>
        <p:origin x="94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ABF1E-B66C-4F0F-AAA1-F4E21564D935}" type="datetimeFigureOut">
              <a:rPr lang="en-US" smtClean="0"/>
              <a:t>1/5/2016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855C6-24E9-47AF-B968-0DB5085F4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07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855C6-24E9-47AF-B968-0DB5085F40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8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2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65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94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46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9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532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69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993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33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6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1/5/2016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2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Pre-Construction</a:t>
            </a:r>
          </a:p>
          <a:p>
            <a:pPr lvl="0"/>
            <a:r>
              <a:rPr lang="en-US" sz="1100" dirty="0" smtClean="0">
                <a:solidFill>
                  <a:srgbClr val="FFFFFF"/>
                </a:solidFill>
                <a:cs typeface="Arial"/>
              </a:rPr>
              <a:t>As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Carpentry Apprentice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$22,165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11.9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971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Professional Carpenter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$44,330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11.9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971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Site Foreman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$57,500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14.8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457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36508" y="1158563"/>
            <a:ext cx="164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Bachelor’s Degree,</a:t>
            </a:r>
          </a:p>
          <a:p>
            <a:pPr algn="ctr"/>
            <a:r>
              <a:rPr lang="en-US" sz="900" b="1" dirty="0">
                <a:cs typeface="Arial"/>
              </a:rPr>
              <a:t>Construction Management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53980" y="1158563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cs typeface="Arial"/>
              </a:rPr>
              <a:t>Carpentry</a:t>
            </a:r>
            <a:endParaRPr lang="en-US" sz="900" b="1" dirty="0">
              <a:cs typeface="Arial"/>
            </a:endParaRP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37" y="207312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505" y="207312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95230" y="1151088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</a:t>
            </a:r>
            <a:endParaRPr lang="en-US" sz="900" b="1" dirty="0"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890733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718350"/>
                <a:gridCol w="8100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Construction</a:t>
                      </a:r>
                      <a:r>
                        <a:rPr lang="en-US" sz="1000" b="1" u="sng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Design and Management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Construction Management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Core &amp; Sustainable Construction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Plan Reading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Architecture</a:t>
                      </a:r>
                      <a:r>
                        <a:rPr lang="en-US" sz="800" baseline="0" dirty="0" smtClean="0"/>
                        <a:t> Design I</a:t>
                      </a:r>
                      <a:endParaRPr lang="en-US" sz="800" dirty="0"/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Architecture Design II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Safety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Leadership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Documents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Methods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Material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Construction Drawings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CAD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Quantity Survey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OSHA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30-hour Safety &amp; Health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Mechanical Drafting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Safety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Loss Prevention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Environmental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Intermediate Algebra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Cost Control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Intro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to Surveying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Estimating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Residential Computer Estimating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Company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Project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Psychology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Humanities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 1/2016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064767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168</TotalTime>
  <Words>354</Words>
  <Application>Microsoft Office PowerPoint</Application>
  <PresentationFormat>On-screen Show (4:3)</PresentationFormat>
  <Paragraphs>123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ODE Career Pathways</vt:lpstr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21</cp:revision>
  <dcterms:created xsi:type="dcterms:W3CDTF">2014-05-07T16:43:19Z</dcterms:created>
  <dcterms:modified xsi:type="dcterms:W3CDTF">2016-01-05T21:19:32Z</dcterms:modified>
</cp:coreProperties>
</file>