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6DABE4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07" autoAdjust="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9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2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2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1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1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1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6/26/2015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Pre-Construction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Line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$41,890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11.8%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119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Installation Technician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$50,160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202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Telecommunication Manager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Salary: $91,710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313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  <a:endParaRPr lang="en-US" sz="1100" dirty="0">
              <a:cs typeface="Arial"/>
            </a:endParaRP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  <a:endParaRPr lang="en-US" sz="1100" dirty="0">
              <a:cs typeface="Arial"/>
            </a:endParaRP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4749" y="1158563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</a:t>
            </a:r>
            <a:r>
              <a:rPr lang="en-US" sz="900" b="1" dirty="0" smtClean="0"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cs typeface="Arial"/>
              </a:rPr>
              <a:t>Network and Systems</a:t>
            </a:r>
          </a:p>
          <a:p>
            <a:pPr algn="ctr"/>
            <a:r>
              <a:rPr lang="en-US" sz="900" b="1" dirty="0" smtClean="0">
                <a:cs typeface="Arial"/>
              </a:rPr>
              <a:t>Administration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242" y="1158563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Telecommunications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66" y="208606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95233" y="1151088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37" y="225370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79112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8350"/>
                <a:gridCol w="8100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Mechanical,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Electrical and Plumbing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Telecommunications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Core &amp; Sustainable Construction 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Mechanical, Electrical,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Plumbing Sys.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Tele-communication / Low Voltage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Construction Electrical</a:t>
                      </a:r>
                      <a:r>
                        <a:rPr lang="en-US" sz="800" baseline="0" dirty="0" smtClean="0"/>
                        <a:t> Systems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Alternative Power Generation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Powerline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/ High-Voltage Power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Circuit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Analysis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Systems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Networking Systems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Circuit Analysis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Tele-communication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Networking Systems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Electronic Circuits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Trans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Fiber Optics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Capstone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Project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</a:t>
              </a:r>
              <a:r>
                <a:rPr lang="en-US" sz="700" i="1" dirty="0">
                  <a:solidFill>
                    <a:schemeClr val="tx2"/>
                  </a:solidFill>
                </a:rPr>
                <a:t>6</a:t>
              </a:r>
              <a:r>
                <a:rPr lang="en-US" sz="700" i="1" dirty="0" smtClean="0">
                  <a:solidFill>
                    <a:schemeClr val="tx2"/>
                  </a:solidFill>
                </a:rPr>
                <a:t>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8530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454</TotalTime>
  <Words>350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38</cp:revision>
  <dcterms:created xsi:type="dcterms:W3CDTF">2014-05-07T16:43:19Z</dcterms:created>
  <dcterms:modified xsi:type="dcterms:W3CDTF">2015-06-26T16:52:25Z</dcterms:modified>
</cp:coreProperties>
</file>