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D9D9D9"/>
    <a:srgbClr val="E26427"/>
    <a:srgbClr val="F9BE00"/>
    <a:srgbClr val="6DA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89" autoAdjust="0"/>
  </p:normalViewPr>
  <p:slideViewPr>
    <p:cSldViewPr snapToGrid="0" snapToObjects="1">
      <p:cViewPr varScale="1">
        <p:scale>
          <a:sx n="100" d="100"/>
          <a:sy n="100" d="100"/>
        </p:scale>
        <p:origin x="437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Pre-Education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100" dirty="0">
                <a:solidFill>
                  <a:srgbClr val="FFFFFF"/>
                </a:solidFill>
                <a:cs typeface="Arial"/>
              </a:rPr>
              <a:t>As early as grade 7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Teacher Aide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$25,510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8.3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1,301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Elementary Special Education Teacher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smtClean="0">
                <a:solidFill>
                  <a:srgbClr val="FFFFFF"/>
                </a:solidFill>
                <a:cs typeface="Arial"/>
              </a:rPr>
              <a:t>$53,340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13.3%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penings: 319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Elementary School Administrator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$82,690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2.1%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226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$11,300/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cs typeface="Arial"/>
              </a:rPr>
              <a:t>Work</a:t>
            </a:r>
            <a:endParaRPr lang="en-US" sz="1100" dirty="0"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cs typeface="Arial"/>
              </a:rPr>
              <a:t>Work</a:t>
            </a:r>
            <a:endParaRPr lang="en-US" sz="1100" dirty="0"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cs typeface="Arial"/>
              </a:rPr>
              <a:t>Work</a:t>
            </a:r>
            <a:endParaRPr lang="en-US" sz="1100" dirty="0"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26045" y="115856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Associate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Teacher Assistant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02607" y="1158563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Master’s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Education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1535" y="1158563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Bachelor’s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Education</a:t>
            </a:r>
            <a:endParaRPr lang="en-US" sz="900" b="1" dirty="0">
              <a:latin typeface="Arial"/>
              <a:cs typeface="Arial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1" name="Group 20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3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960554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498526"/>
                <a:gridCol w="300825"/>
                <a:gridCol w="79935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Teaching Professions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Teacher Assistant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Introduction to Education &amp; Training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Teaching Professions 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Teaching</a:t>
                      </a:r>
                      <a:r>
                        <a:rPr lang="en-US" sz="800" b="0" i="0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Professions II</a:t>
                      </a:r>
                      <a:endParaRPr lang="en-US" sz="800" b="0" i="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Composition I 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Intro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to Education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Observing, Recording, Assessment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Childhood Guidance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 to Psychology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Early Education 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Early</a:t>
                      </a: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800" b="0" i="0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Education Practicum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English Composition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Child Development &amp; Curriculum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Creative Curriculum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Language &amp; Literacy Experiences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Human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Development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Elementary Curriculum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en-US" sz="800" b="0" i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Cognitive Curriculum</a:t>
                      </a:r>
                      <a:endParaRPr lang="en-US" sz="8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Math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Educational Psychology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Children with Exceptionalities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Families, Communities, &amp;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Schools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Practicum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Seminar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Educational Technology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Health, Safety, &amp; Nutrition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Administration &amp; Staff Dynamics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Education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Capstone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Practicum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Seminar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 smtClean="0">
                  <a:solidFill>
                    <a:schemeClr val="tx2"/>
                  </a:solidFill>
                </a:rPr>
                <a:t> 1/2016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179</TotalTime>
  <Words>369</Words>
  <Application>Microsoft Office PowerPoint</Application>
  <PresentationFormat>On-screen Show (4:3)</PresentationFormat>
  <Paragraphs>122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Times New Roman</vt:lpstr>
      <vt:lpstr>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21</cp:revision>
  <dcterms:created xsi:type="dcterms:W3CDTF">2014-05-07T16:43:19Z</dcterms:created>
  <dcterms:modified xsi:type="dcterms:W3CDTF">2016-01-05T21:24:53Z</dcterms:modified>
</cp:coreProperties>
</file>