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8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D9D9D9"/>
    <a:srgbClr val="6DABE4"/>
    <a:srgbClr val="E26427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20" autoAdjust="0"/>
  </p:normalViewPr>
  <p:slideViewPr>
    <p:cSldViewPr snapToGrid="0" snapToObjects="1">
      <p:cViewPr>
        <p:scale>
          <a:sx n="110" d="100"/>
          <a:sy n="110" d="100"/>
        </p:scale>
        <p:origin x="586" y="-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5/29/2015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9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5/29/2015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9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5/29/2015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0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5/29/2015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0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5/29/2015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2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5/29/2015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57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5/29/2015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48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5/29/2015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5/29/2015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80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5/29/2015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56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5/29/2015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4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5/29/2015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7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Pre-Engineering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Production Worker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$23,720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7.4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503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Electrical Engineering Technician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$54,540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-0.2%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78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Electrical Engineer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$76,980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5.2%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158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8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8183" y="1158563"/>
            <a:ext cx="13965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Degree, </a:t>
            </a:r>
          </a:p>
          <a:p>
            <a:pPr algn="ctr"/>
            <a:r>
              <a:rPr lang="en-US" sz="900" b="1" dirty="0" smtClean="0">
                <a:cs typeface="Arial"/>
              </a:rPr>
              <a:t>Electrical Engineering</a:t>
            </a:r>
          </a:p>
          <a:p>
            <a:pPr algn="ctr"/>
            <a:r>
              <a:rPr lang="en-US" sz="900" b="1" dirty="0" smtClean="0">
                <a:cs typeface="Arial"/>
              </a:rPr>
              <a:t>Technology</a:t>
            </a:r>
            <a:endParaRPr lang="en-US" sz="900" b="1" dirty="0">
              <a:cs typeface="Arial"/>
            </a:endParaRPr>
          </a:p>
        </p:txBody>
      </p:sp>
      <p:pic>
        <p:nvPicPr>
          <p:cNvPr id="17" name="Picture 1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49" y="1510612"/>
            <a:ext cx="161925" cy="1990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81881" y="114268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cs typeface="Arial"/>
              </a:rPr>
              <a:t>Electrical Engineering</a:t>
            </a:r>
            <a:endParaRPr lang="en-US" sz="900" b="1" dirty="0">
              <a:cs typeface="Arial"/>
            </a:endParaRPr>
          </a:p>
        </p:txBody>
      </p:sp>
      <p:pic>
        <p:nvPicPr>
          <p:cNvPr id="22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95" y="207915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30" y="223951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98" y="207587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6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346119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82537"/>
                <a:gridCol w="416814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Engineering and Design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Electrical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Engineering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Pre-Engineering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DC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AC Electronic Circuits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Analog-Based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Electronic Circuits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Digital Electronics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Robotics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Composition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Computer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Applications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Electronic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PC Tech Essentials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College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Algebra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AC Electronic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Switching &amp; Amplifier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AC Electronic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Data </a:t>
                      </a:r>
                      <a:r>
                        <a:rPr lang="en-US" sz="750" b="0" i="0" dirty="0" smtClean="0">
                          <a:latin typeface="Arial"/>
                          <a:cs typeface="Arial"/>
                        </a:rPr>
                        <a:t>Communications</a:t>
                      </a:r>
                      <a:endParaRPr lang="en-US" sz="75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Physics 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Data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Acquisition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Embedded Micro-controller Systems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Advanced Digital Systems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Writing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Small Group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Ethics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 5</a:t>
              </a:r>
              <a:r>
                <a:rPr lang="en-US" sz="700" i="1" dirty="0" smtClean="0">
                  <a:solidFill>
                    <a:schemeClr val="tx2"/>
                  </a:solidFill>
                </a:rPr>
                <a:t>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417056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343</TotalTime>
  <Words>352</Words>
  <Application>Microsoft Office PowerPoint</Application>
  <PresentationFormat>On-screen Show (4:3)</PresentationFormat>
  <Paragraphs>120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28</cp:revision>
  <cp:lastPrinted>2014-11-04T19:36:03Z</cp:lastPrinted>
  <dcterms:created xsi:type="dcterms:W3CDTF">2014-05-07T16:43:19Z</dcterms:created>
  <dcterms:modified xsi:type="dcterms:W3CDTF">2015-05-29T17:18:35Z</dcterms:modified>
</cp:coreProperties>
</file>