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D9D9D9"/>
    <a:srgbClr val="6DABE4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Pre-Finance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Teller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$23,370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1.1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952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Loan Officer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$54,760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402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Branch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$97,670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364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3" y="1158563"/>
            <a:ext cx="12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</a:t>
            </a:r>
            <a:r>
              <a:rPr lang="en-US" sz="900" b="1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8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73" y="206785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37" y="206785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23" y="206785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25520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4" name="Group 23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5432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Financial Services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Financial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Services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Personal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Investments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Micro-economics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Natural/ Physical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Money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Banking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Principles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Social/ Behavioral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151035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144</TotalTime>
  <Words>344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25</cp:revision>
  <dcterms:created xsi:type="dcterms:W3CDTF">2014-05-07T16:43:19Z</dcterms:created>
  <dcterms:modified xsi:type="dcterms:W3CDTF">2014-11-04T19:35:13Z</dcterms:modified>
</cp:coreProperties>
</file>