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D9D9D9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3654" autoAdjust="0"/>
  </p:normalViewPr>
  <p:slideViewPr>
    <p:cSldViewPr snapToGrid="0" snapToObjects="1">
      <p:cViewPr>
        <p:scale>
          <a:sx n="130" d="100"/>
          <a:sy n="130" d="100"/>
        </p:scale>
        <p:origin x="211" y="-19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3BD9-8074-4304-9D2F-E93EA50F9382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DF1A-F529-4780-808F-2C1F5D30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7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DF1A-F529-4780-808F-2C1F5D30F6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Pre-Finance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Claims Representative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$35,090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6.2%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533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Claims Adjuster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Salary: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56,350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0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.5%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261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Actuary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$88,530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28.2%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68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5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1694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  <a:endParaRPr lang="en-US" sz="900" b="1" dirty="0">
              <a:latin typeface="Arial"/>
              <a:cs typeface="Arial"/>
            </a:endParaRP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Actuarial Science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3980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Insurance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2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98" y="20733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178" y="206980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38" y="206603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347079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117526"/>
                <a:gridCol w="681825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Finance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Insurance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Foundations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Finance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 of Financial Services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Financial Services Operations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Insurance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Claims Handling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Software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Organizational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Behavior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Property Coverages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Loss Adjustment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Insurance Claims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Software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Customer Service in Insurance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Math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Employability Skills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Negotiation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Skills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Statistics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Legal Environment of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Policy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 5/2015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167533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246</TotalTime>
  <Words>339</Words>
  <Application>Microsoft Office PowerPoint</Application>
  <PresentationFormat>On-screen Show (4:3)</PresentationFormat>
  <Paragraphs>119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27</cp:revision>
  <dcterms:created xsi:type="dcterms:W3CDTF">2014-05-07T16:43:19Z</dcterms:created>
  <dcterms:modified xsi:type="dcterms:W3CDTF">2015-05-13T17:35:26Z</dcterms:modified>
</cp:coreProperties>
</file>