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3654" autoAdjust="0"/>
  </p:normalViewPr>
  <p:slideViewPr>
    <p:cSldViewPr snapToGrid="0" snapToObjects="1">
      <p:cViewPr>
        <p:scale>
          <a:sx n="130" d="100"/>
          <a:sy n="130" d="100"/>
        </p:scale>
        <p:origin x="-1122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43BD9-8074-4304-9D2F-E93EA50F9382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8DF1A-F529-4780-808F-2C1F5D30F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76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8DF1A-F529-4780-808F-2C1F5D30F6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3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Start </a:t>
            </a:r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Pre-Finance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1100" dirty="0">
                <a:solidFill>
                  <a:srgbClr val="FFFFFF"/>
                </a:solidFill>
                <a:cs typeface="Arial"/>
              </a:rPr>
              <a:t>As early as grade 7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Account Collector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$29,960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Growth (10 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12.8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Openings: 630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Credit Analyst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Salary: $55,860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15.3%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: 76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Finance Director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Median Salary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$97,670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16.5%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: 240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Workplace Visits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Job Shadow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cs typeface="Arial"/>
              </a:rPr>
              <a:t>Work</a:t>
            </a:r>
            <a:endParaRPr lang="en-US" sz="1100" dirty="0"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cs typeface="Arial"/>
              </a:rPr>
              <a:t>--</a:t>
            </a:r>
          </a:p>
          <a:p>
            <a:pPr algn="ctr"/>
            <a:r>
              <a:rPr lang="en-US" sz="1100" dirty="0" smtClean="0">
                <a:cs typeface="Arial"/>
              </a:rPr>
              <a:t>Work</a:t>
            </a:r>
            <a:endParaRPr lang="en-US" sz="1100" dirty="0"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cs typeface="Arial"/>
              </a:rPr>
              <a:t>Work</a:t>
            </a:r>
            <a:endParaRPr lang="en-US" sz="1100" dirty="0"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4055" y="1158563"/>
            <a:ext cx="7489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Certificate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45514" y="1158563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Bachelor’s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Financial Management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3980" y="1158563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Associate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Finance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0" name="Group 19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2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  <p:pic>
        <p:nvPicPr>
          <p:cNvPr id="24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998" y="207334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380" y="207334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845" y="2069803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755125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117526"/>
                <a:gridCol w="681825"/>
                <a:gridCol w="799351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Finance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Financial Services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Business Foundations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Finance Foundations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Management Principles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Financial 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Accounting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Fundamentals of Financial Services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Financial Services Operations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Finance Capstone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College Seminar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Financial Accounting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Software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Applications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Personal Finance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 Language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 Applications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Investments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Statistics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Managerial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Accounting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Micro-economics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Natural/ Physical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Science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Macro-economics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Legal Environment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of Business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Money &amp;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Banking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International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Finance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Finance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Arts &amp; Humanities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Elective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Marketing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Principles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Finance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Capstone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Finance Practicum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Finance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Social/ Behavioral Science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smtClean="0">
                  <a:solidFill>
                    <a:schemeClr val="tx2"/>
                  </a:solidFill>
                </a:rPr>
                <a:t>11/2014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2167533"/>
      </p:ext>
    </p:extLst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217</TotalTime>
  <Words>347</Words>
  <Application>Microsoft Office PowerPoint</Application>
  <PresentationFormat>On-screen Show (4:3)</PresentationFormat>
  <Paragraphs>123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joyce.sheets</cp:lastModifiedBy>
  <cp:revision>23</cp:revision>
  <dcterms:created xsi:type="dcterms:W3CDTF">2014-05-07T16:43:19Z</dcterms:created>
  <dcterms:modified xsi:type="dcterms:W3CDTF">2014-12-16T20:25:59Z</dcterms:modified>
</cp:coreProperties>
</file>