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ABE4"/>
    <a:srgbClr val="B8CC3F"/>
    <a:srgbClr val="E26427"/>
    <a:srgbClr val="F9BE0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20" autoAdjust="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1488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11/5/2015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52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11/5/2015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513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11/5/2015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51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11/5/2015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68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11/5/2015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81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11/5/2015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80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11/5/2015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98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11/5/2015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6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11/5/2015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32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11/5/2015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73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11/5/2015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3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11/5/2015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4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6"/>
                </a:solidFill>
                <a:latin typeface="Arial"/>
                <a:cs typeface="Arial"/>
              </a:rPr>
              <a:t>Start Pre-Agriculture</a:t>
            </a:r>
          </a:p>
          <a:p>
            <a:pPr lvl="0"/>
            <a:r>
              <a:rPr lang="en-US" sz="1100" dirty="0" smtClean="0">
                <a:solidFill>
                  <a:srgbClr val="FFFFFF"/>
                </a:solidFill>
                <a:cs typeface="Arial"/>
              </a:rPr>
              <a:t>As early as grade 7</a:t>
            </a:r>
            <a:endParaRPr lang="en-US" sz="11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1000" dirty="0" smtClean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6"/>
                </a:solidFill>
                <a:latin typeface="Arial"/>
                <a:cs typeface="Arial"/>
              </a:rPr>
              <a:t>Building Inspector</a:t>
            </a: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Median Salary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$48,190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8.9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125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Tuition (1 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$0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– $3,900/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Arial"/>
                <a:cs typeface="Arial"/>
              </a:rPr>
              <a:t>Government Property Inspector</a:t>
            </a: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Median Salary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$57,670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13.7%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Openings: 159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2 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Arial"/>
                <a:cs typeface="Arial"/>
              </a:rPr>
              <a:t>Compliance Manager</a:t>
            </a:r>
          </a:p>
          <a:p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$</a:t>
            </a:r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88,090</a:t>
            </a:r>
            <a:endParaRPr lang="en-US" sz="8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2.9</a:t>
            </a:r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lang="en-US" sz="8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Annual Openings: </a:t>
            </a:r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537</a:t>
            </a:r>
            <a:endParaRPr lang="en-US" sz="8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4 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Workplace Visits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Job Shadow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4054" y="1158563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Certificate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41697" y="1158563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Bachelor’s Degree</a:t>
            </a:r>
            <a:r>
              <a:rPr lang="en-US" sz="900" b="1" dirty="0" smtClean="0">
                <a:latin typeface="Arial"/>
                <a:cs typeface="Arial"/>
              </a:rPr>
              <a:t>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Public Affairs</a:t>
            </a:r>
            <a:endParaRPr lang="en-US" sz="900" b="1" dirty="0" smtClean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13530" y="1158563"/>
            <a:ext cx="166584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Associate Degree</a:t>
            </a:r>
            <a:r>
              <a:rPr lang="en-US" sz="900" b="1" dirty="0" smtClean="0">
                <a:latin typeface="Arial"/>
                <a:cs typeface="Arial"/>
              </a:rPr>
              <a:t>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Organizational Leadership</a:t>
            </a:r>
            <a:r>
              <a:rPr lang="en-US" sz="900" b="1" dirty="0" smtClean="0">
                <a:latin typeface="Arial"/>
                <a:cs typeface="Arial"/>
              </a:rPr>
              <a:t> </a:t>
            </a:r>
          </a:p>
          <a:p>
            <a:pPr algn="ctr"/>
            <a:endParaRPr lang="en-US" sz="900" b="1" dirty="0" smtClean="0">
              <a:latin typeface="Arial"/>
              <a:cs typeface="Arial"/>
            </a:endParaRPr>
          </a:p>
        </p:txBody>
      </p:sp>
      <p:pic>
        <p:nvPicPr>
          <p:cNvPr id="19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003" y="2241817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1" name="Group 20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2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  <p:pic>
        <p:nvPicPr>
          <p:cNvPr id="24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25" y="207784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439808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403528"/>
                <a:gridCol w="395823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Government and Public Administration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Organizational</a:t>
                      </a:r>
                      <a:r>
                        <a:rPr lang="en-US" sz="1000" b="1" u="sng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Leadership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</a:t>
                      </a:r>
                      <a:r>
                        <a:rPr lang="en-US" sz="12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of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Civics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Ethics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Psychology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 to Public Affairs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Composition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Accounting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Business Law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Public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Affairs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 Ethics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Construction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Documents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Communication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Accounting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Macro-economics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Organizational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Behavior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Leadership: Theory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&amp; Application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OSHA Safety &amp;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Health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Calculus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Corporate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Finance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Micro-economics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Non-Profit Management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Construction Drawings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Safety &amp; Loss Prevention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Group Dynamics &amp; Team Building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Contemporary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Issues in Leadership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Statistics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Principles of Marketing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Construction Methods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12" name="TextBox 11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 smtClean="0">
                  <a:solidFill>
                    <a:schemeClr val="tx2"/>
                  </a:solidFill>
                </a:rPr>
                <a:t>11/2015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68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508</TotalTime>
  <Words>345</Words>
  <Application>Microsoft Office PowerPoint</Application>
  <PresentationFormat>On-screen Show (4:3)</PresentationFormat>
  <Paragraphs>115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ODE Career Pathways</vt:lpstr>
      <vt:lpstr>1_ODE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McGlaughlin, Tisha</cp:lastModifiedBy>
  <cp:revision>55</cp:revision>
  <dcterms:created xsi:type="dcterms:W3CDTF">2014-05-07T16:43:16Z</dcterms:created>
  <dcterms:modified xsi:type="dcterms:W3CDTF">2015-11-05T19:34:53Z</dcterms:modified>
</cp:coreProperties>
</file>