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60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4" autoAdjust="0"/>
  </p:normalViewPr>
  <p:slideViewPr>
    <p:cSldViewPr snapToGrid="0" snapToObjects="1">
      <p:cViewPr varScale="1">
        <p:scale>
          <a:sx n="100" d="100"/>
          <a:sy n="100" d="100"/>
        </p:scale>
        <p:origin x="9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89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44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85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3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9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27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6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0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80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2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2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8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Clinical Lab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$39,410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10.2%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177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Histologist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$55,450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7.5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173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Pathologist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$187,200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17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570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$35,000/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2547" y="115856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cs typeface="Arial"/>
              </a:rPr>
              <a:t>Clinical Lab Technology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2614" y="1158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Doctoral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Medicine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537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Histology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87" y="2072853"/>
            <a:ext cx="190500" cy="19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83" y="2073774"/>
            <a:ext cx="190500" cy="190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3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17" y="2066154"/>
            <a:ext cx="1905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8132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Medical Bioscience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Medical Laboratory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 &amp;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 of Biomedical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Engineering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Terminology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Biochemistry</a:t>
                      </a:r>
                      <a:r>
                        <a:rPr lang="en-US" sz="800" baseline="0" dirty="0" smtClean="0"/>
                        <a:t> of Health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Genetics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Disease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Anatomy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Medical Lab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Hematology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Immunology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 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to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Humanities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Biochemistry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Body Fluids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Venipuncture for HC</a:t>
                      </a:r>
                      <a:r>
                        <a:rPr lang="en-US" sz="800" baseline="0" dirty="0" smtClean="0"/>
                        <a:t> Providers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Healthcare Resource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Medical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Lab Case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Immuno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-hematology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Hematology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</a:t>
              </a:r>
              <a:r>
                <a:rPr lang="en-US" sz="700" i="1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627374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212</TotalTime>
  <Words>346</Words>
  <Application>Microsoft Office PowerPoint</Application>
  <PresentationFormat>On-screen Show (4:3)</PresentationFormat>
  <Paragraphs>118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34</cp:revision>
  <cp:lastPrinted>2014-05-13T16:00:59Z</cp:lastPrinted>
  <dcterms:created xsi:type="dcterms:W3CDTF">2014-05-07T16:43:19Z</dcterms:created>
  <dcterms:modified xsi:type="dcterms:W3CDTF">2016-01-06T14:17:24Z</dcterms:modified>
</cp:coreProperties>
</file>