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8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CE5C495-C9AB-4864-85E3-05C5D8A1F4CC}">
          <p14:sldIdLst>
            <p14:sldId id="256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E00"/>
    <a:srgbClr val="E26427"/>
    <a:srgbClr val="B8CC3F"/>
    <a:srgbClr val="6DABE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9891" autoAdjust="0"/>
  </p:normalViewPr>
  <p:slideViewPr>
    <p:cSldViewPr snapToGrid="0" snapToObjects="1">
      <p:cViewPr>
        <p:scale>
          <a:sx n="120" d="100"/>
          <a:sy n="120" d="100"/>
        </p:scale>
        <p:origin x="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20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4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7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5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05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21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8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4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87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36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7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045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067" y="1505706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76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Pre-Health</a:t>
            </a:r>
          </a:p>
          <a:p>
            <a:r>
              <a:rPr lang="en-US" sz="1100" dirty="0">
                <a:solidFill>
                  <a:schemeClr val="accent6"/>
                </a:solidFill>
                <a:cs typeface="Arial"/>
              </a:rPr>
              <a:t>As 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Dental Assistant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$33,690 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20.5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416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 –$3,900/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Dental Hygienist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$65,510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26.3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345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Tuition 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endParaRPr lang="en-US" sz="9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Dentist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$158,460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9.5%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186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$35,000/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4650" y="1158563"/>
            <a:ext cx="108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cs typeface="Arial"/>
              </a:rPr>
              <a:t>Dental Assisting</a:t>
            </a:r>
            <a:endParaRPr lang="en-US" sz="900" b="1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3504" y="11585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Doctoral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Dentistry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4544" y="115856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or Bachelor’s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Degree, Dental Hygiene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04" y="205853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01" y="205853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27470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Allied Health and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Nursing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Dental Hygiene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 Science &amp;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Principles of Allied Health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Dental Technology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 Terminology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Dental Radiography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Oral Diagnosis &amp; Treatment Planning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 Seminar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</a:t>
                      </a: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Patho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-physiology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Dental Anatomy &amp; 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Dental Hygiene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Pre-Clinic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 to Dental Hygiene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Periodontology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Preventive Concepts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Techniques I </a:t>
                      </a: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Microbiology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Techniques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Clinic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Oral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Pathology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Periodontology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Community Health Concepts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Dental Radiography</a:t>
                      </a: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Community Health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Techniques III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Clinic II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Pharmacology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Dental Materials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Pain Management</a:t>
                      </a: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Oral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College Algebra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Techniques IV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Clinic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 Psychology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Dental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Hygiene Case &amp; Concepts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Humanities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Elective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3" name="TextBox 2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1075</TotalTime>
  <Words>381</Words>
  <Application>Microsoft Office PowerPoint</Application>
  <PresentationFormat>On-screen Show (4:3)</PresentationFormat>
  <Paragraphs>126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58</cp:revision>
  <cp:lastPrinted>2014-11-04T19:26:11Z</cp:lastPrinted>
  <dcterms:created xsi:type="dcterms:W3CDTF">2014-05-07T16:43:19Z</dcterms:created>
  <dcterms:modified xsi:type="dcterms:W3CDTF">2014-11-04T19:31:22Z</dcterms:modified>
</cp:coreProperties>
</file>