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 snapToGrid="0" snapToObjects="1">
      <p:cViewPr>
        <p:scale>
          <a:sx n="130" d="100"/>
          <a:sy n="130" d="100"/>
        </p:scale>
        <p:origin x="-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8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0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17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5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Medical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$27,620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21.5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793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Respiratory Therapist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$52,490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23.6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245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Physician Assistant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$88,040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21.2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93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(3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8874" y="1158563"/>
            <a:ext cx="11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Medical Assisting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9261" y="115856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Physician Assistant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065" y="115856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Respiratory Therapy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52" y="2065849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44" y="2065358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06" y="2062488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4756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Medical Assisting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Allied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Nutrition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and Wellness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Laboratory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Centered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Mental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U.S.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Ethical/ Legal Issues in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 in Healthcare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 Medical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Assisting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Phlebotomy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Office Insurance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-physiology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Electro-cardiogram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Medical Assisting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Surgical</a:t>
                      </a:r>
                      <a:r>
                        <a:rPr lang="en-US" sz="800" baseline="0" dirty="0" smtClean="0"/>
                        <a:t> Procedures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Physician Office Lab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Advanced Medical Terminology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Assisting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Phlebotomy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Clinical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Phlebotomy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Assisting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Social/</a:t>
                      </a:r>
                      <a:r>
                        <a:rPr lang="en-US" sz="800" baseline="0" dirty="0" smtClean="0"/>
                        <a:t> Behavioral Science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General</a:t>
                      </a:r>
                      <a:r>
                        <a:rPr lang="en-US" sz="800" baseline="0" dirty="0" smtClean="0"/>
                        <a:t> Elective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10/2014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0944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260</TotalTime>
  <Words>384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37</cp:revision>
  <cp:lastPrinted>2014-05-13T16:00:59Z</cp:lastPrinted>
  <dcterms:created xsi:type="dcterms:W3CDTF">2014-05-07T16:43:19Z</dcterms:created>
  <dcterms:modified xsi:type="dcterms:W3CDTF">2014-11-18T19:17:29Z</dcterms:modified>
</cp:coreProperties>
</file>