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  <a:srgbClr val="B8CC3F"/>
    <a:srgbClr val="E26427"/>
    <a:srgbClr val="F9BE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51" autoAdjust="0"/>
  </p:normalViewPr>
  <p:slideViewPr>
    <p:cSldViewPr snapToGrid="0" snapToObjects="1">
      <p:cViewPr>
        <p:scale>
          <a:sx n="130" d="100"/>
          <a:sy n="130" d="100"/>
        </p:scale>
        <p:origin x="-112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Pre-Health</a:t>
            </a:r>
          </a:p>
          <a:p>
            <a:r>
              <a:rPr lang="en-US" sz="1100" dirty="0" smtClean="0">
                <a:solidFill>
                  <a:schemeClr val="accent6"/>
                </a:solidFill>
                <a:latin typeface="Arial"/>
                <a:cs typeface="Arial"/>
              </a:rPr>
              <a:t>As early as grade 7 </a:t>
            </a:r>
          </a:p>
          <a:p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(based on readiness)</a:t>
            </a:r>
            <a:endParaRPr lang="en-US" sz="10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Nurse Aide</a:t>
            </a:r>
            <a:endParaRPr lang="en-US" sz="1100" b="1" dirty="0" smtClean="0">
              <a:solidFill>
                <a:schemeClr val="accent6"/>
              </a:solidFill>
              <a:latin typeface="Arial"/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Salary: $</a:t>
            </a:r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23,350</a:t>
            </a:r>
            <a:endParaRPr lang="en-US" sz="800" dirty="0" smtClean="0">
              <a:solidFill>
                <a:schemeClr val="accent6"/>
              </a:solidFill>
              <a:latin typeface="Arial"/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13.3</a:t>
            </a:r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%</a:t>
            </a:r>
            <a:endParaRPr lang="en-US" sz="800" dirty="0" smtClean="0">
              <a:solidFill>
                <a:schemeClr val="accent6"/>
              </a:solidFill>
              <a:latin typeface="Arial"/>
              <a:cs typeface="Arial"/>
            </a:endParaRPr>
          </a:p>
          <a:p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Annual Openings: </a:t>
            </a:r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1,968</a:t>
            </a:r>
            <a:endParaRPr lang="en-US" sz="800" dirty="0" smtClean="0">
              <a:solidFill>
                <a:schemeClr val="accent6"/>
              </a:solidFill>
              <a:latin typeface="Arial"/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Registered Nurse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$60,010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20.4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smtClean="0">
                <a:solidFill>
                  <a:srgbClr val="FFFFFF"/>
                </a:solidFill>
                <a:cs typeface="Arial"/>
              </a:rPr>
              <a:t>: 5,016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Family Nurse Practitioner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$87,270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21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21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$11,300/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1615" y="115856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cs typeface="Arial"/>
              </a:rPr>
              <a:t>Nurse Aide</a:t>
            </a:r>
            <a:endParaRPr lang="en-US" sz="900" b="1" dirty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02611" y="11585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Master’s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Nursing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0855" y="1158563"/>
            <a:ext cx="15311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or Bachelor’s 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Degree, Nursing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(RN or BSN)</a:t>
            </a: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7" y="206295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93" y="206980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62" y="223176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856465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Allied Health and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Nursing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Nursing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Health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Science &amp;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 of Allied Health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Nutrition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and Wellness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Mental Health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 Laboratory Techniques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Patient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Centered Care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Nursing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 Growth &amp; Development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 Anatomy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Patient Care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Health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Maintenance &amp; Restoration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Pharmacology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Physiology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Family &amp; Community Health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</a:t>
                      </a:r>
                      <a:r>
                        <a:rPr lang="en-US" sz="800" b="0" i="0" dirty="0" err="1" smtClean="0">
                          <a:latin typeface="+mn-lt"/>
                          <a:cs typeface="Arial"/>
                        </a:rPr>
                        <a:t>Patho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-physiology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Interpersonal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Maintenance &amp; Restoration I</a:t>
                      </a:r>
                      <a:r>
                        <a:rPr lang="en-US" sz="800" b="0" i="0" baseline="0" dirty="0">
                          <a:latin typeface="Arial"/>
                          <a:cs typeface="Arial"/>
                        </a:rPr>
                        <a:t>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Psychiatric &amp; Mental Health Nursing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Psychology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Nursing, Leadership,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446</TotalTime>
  <Words>376</Words>
  <Application>Microsoft Office PowerPoint</Application>
  <PresentationFormat>On-screen Show (4:3)</PresentationFormat>
  <Paragraphs>122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34</cp:revision>
  <dcterms:created xsi:type="dcterms:W3CDTF">2014-05-07T16:43:19Z</dcterms:created>
  <dcterms:modified xsi:type="dcterms:W3CDTF">2014-11-04T19:28:51Z</dcterms:modified>
</cp:coreProperties>
</file>