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6DABE4"/>
    <a:srgbClr val="B8CC3F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9763" autoAdjust="0"/>
  </p:normalViewPr>
  <p:slideViewPr>
    <p:cSldViewPr snapToGrid="0" snapToObjects="1">
      <p:cViewPr varScale="1">
        <p:scale>
          <a:sx n="87" d="100"/>
          <a:sy n="87" d="100"/>
        </p:scale>
        <p:origin x="1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Personal Trainer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$27,310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221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Occupational Therapy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$53,420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28.9%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Occupational Therapist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$78,170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23.4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3610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Exercise </a:t>
            </a:r>
            <a:r>
              <a:rPr lang="en-US" sz="900" b="1" dirty="0">
                <a:cs typeface="Arial"/>
              </a:rPr>
              <a:t>Specialist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8345" y="115856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Occupational Therapy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467" y="115856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Occupational Therapy Assistant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39" y="2251042"/>
            <a:ext cx="170642" cy="170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09" y="2067469"/>
            <a:ext cx="1905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857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39609"/>
                <a:gridCol w="359742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Exercise Science and Sports Medicine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Occupational Therapy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Post-Secondary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Exercise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Athletic Training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Nutrition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Wellness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Bio-statistics</a:t>
                      </a:r>
                      <a:r>
                        <a:rPr lang="en-US" sz="800" baseline="0" dirty="0" smtClean="0"/>
                        <a:t> in Exercise Science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Exercise Physiology &amp; Biochemistry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Fitness Evaluation &amp; Assessment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Athletic Inquiries &amp; Prevention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Capstone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Post-Secondary</a:t>
                      </a: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Occ.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Therapy Assisting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Occupational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Therapy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Theory of Occupational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Therapy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Pediatric Concepts and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Therapeutic Media: Pediatrics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Occ. Therapy Assisting Field Experience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Psychosocial Concepts and Skills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Therapeutic Media: Psychosocial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Occ. Therapy Assisting Field Experience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Kinesiology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Disability Concept/Skills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Therapeutic Media: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Dis.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Occ. Therapy Assisting Field Experience III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CTE Program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>
                  <a:solidFill>
                    <a:schemeClr val="tx2"/>
                  </a:solidFill>
                </a:rPr>
                <a:t> </a:t>
              </a:r>
              <a:r>
                <a:rPr lang="en-US" sz="700" i="1" smtClean="0">
                  <a:solidFill>
                    <a:schemeClr val="tx2"/>
                  </a:solidFill>
                </a:rPr>
                <a:t> </a:t>
              </a:r>
              <a:r>
                <a:rPr lang="en-US" sz="700" i="1" smtClean="0">
                  <a:solidFill>
                    <a:schemeClr val="tx2"/>
                  </a:solidFill>
                </a:rPr>
                <a:t>5/2015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705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211</TotalTime>
  <Words>399</Words>
  <Application>Microsoft Office PowerPoint</Application>
  <PresentationFormat>On-screen Show (4:3)</PresentationFormat>
  <Paragraphs>117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28</cp:revision>
  <cp:lastPrinted>2014-05-13T16:00:59Z</cp:lastPrinted>
  <dcterms:created xsi:type="dcterms:W3CDTF">2014-05-07T16:43:19Z</dcterms:created>
  <dcterms:modified xsi:type="dcterms:W3CDTF">2015-05-13T14:02:42Z</dcterms:modified>
</cp:coreProperties>
</file>