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E26427"/>
    <a:srgbClr val="F9BE00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98" autoAdjust="0"/>
  </p:normalViewPr>
  <p:slideViewPr>
    <p:cSldViewPr snapToGrid="0" snapToObjects="1"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4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9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1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Patient Care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18.5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264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Respiratory Therapist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$52,490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23.6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245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General Practitioner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$150,230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20.3%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176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3526" y="1158563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Patient Care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17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Medicine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065" y="1158563"/>
            <a:ext cx="130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Respiratory Therapy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04" y="2070078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4" y="2065542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93" y="2065558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9900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Respiratory Care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Allied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Patient Centered Care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Pharmacology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to Clinical Experience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Respiratory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Organic &amp; Biochemistry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Therapeutic Procedures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Patient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Assessment  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Respiratory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Pharmacology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Respiratory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Equipment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Cardio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Respiratory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-physiology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Therapeutic Procedures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Practice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Patient Assessment II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Respiratory Equipment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Respiratory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Therapeutic Procedures III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Practice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</a:t>
              </a:r>
              <a:r>
                <a:rPr lang="en-US" sz="700" i="1" dirty="0" smtClean="0">
                  <a:solidFill>
                    <a:schemeClr val="tx2"/>
                  </a:solidFill>
                </a:rPr>
                <a:t>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4460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256</TotalTime>
  <Words>371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44</cp:revision>
  <cp:lastPrinted>2014-11-04T19:30:27Z</cp:lastPrinted>
  <dcterms:created xsi:type="dcterms:W3CDTF">2014-05-07T16:43:19Z</dcterms:created>
  <dcterms:modified xsi:type="dcterms:W3CDTF">2015-11-05T19:55:51Z</dcterms:modified>
</cp:coreProperties>
</file>