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5"/>
  </p:notes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534" autoAdjust="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01BB4-B36E-43F9-A44F-0A178F456A1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2BFFA-6121-4CA1-BC4E-2ECDB9D3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2BFFA-6121-4CA1-BC4E-2ECDB9D3FB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9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2BFFA-6121-4CA1-BC4E-2ECDB9D3FB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6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7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26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98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8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12/16/2014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Pharmacy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$26,740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19.5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541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Chemist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$64,180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Pharmacist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$114,520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478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$31,500/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3077" y="115856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Pharmacy Technician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16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Pharmacy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8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Chemistry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12" y="2068417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35" y="2073164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05" y="2060497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61030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Bioscience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Chemical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Engineering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Biochemistry</a:t>
                      </a:r>
                      <a:r>
                        <a:rPr lang="en-US" sz="800" baseline="0" dirty="0" smtClean="0"/>
                        <a:t> of Health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Genetics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Chemical Technology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 Science Elective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Calculus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Chemical Technology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Bio-Organic 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Chemical Technology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Co-Op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Calculus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Analytical 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Capstone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Social Science Elective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Calculus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Instrumental Analysis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Chemical Technology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Co-Op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rgbClr val="000000"/>
                  </a:solidFill>
                </a:rPr>
                <a:t>11/2014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rgbClr val="000000"/>
                  </a:solidFill>
                </a:rPr>
                <a:t>Visit </a:t>
              </a:r>
              <a:r>
                <a:rPr lang="en-US" sz="700" i="1" dirty="0" smtClean="0">
                  <a:solidFill>
                    <a:srgbClr val="000000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rgbClr val="000000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63496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295</TotalTime>
  <Words>352</Words>
  <Application>Microsoft Office PowerPoint</Application>
  <PresentationFormat>On-screen Show (4:3)</PresentationFormat>
  <Paragraphs>123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2_ODE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joyce.sheets</cp:lastModifiedBy>
  <cp:revision>37</cp:revision>
  <cp:lastPrinted>2014-05-21T16:36:34Z</cp:lastPrinted>
  <dcterms:created xsi:type="dcterms:W3CDTF">2014-05-07T16:43:19Z</dcterms:created>
  <dcterms:modified xsi:type="dcterms:W3CDTF">2014-12-16T20:26:54Z</dcterms:modified>
</cp:coreProperties>
</file>