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258" r:id="rId4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ABE4"/>
    <a:srgbClr val="B8CC3F"/>
    <a:srgbClr val="D9D9D9"/>
    <a:srgbClr val="E26427"/>
    <a:srgbClr val="F9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9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930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576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163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762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758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66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837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5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89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53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691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1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accent6"/>
                </a:solidFill>
                <a:cs typeface="Arial"/>
              </a:rPr>
              <a:t>Start Pre-Health</a:t>
            </a:r>
          </a:p>
          <a:p>
            <a:r>
              <a:rPr lang="en-US" sz="1100" dirty="0">
                <a:solidFill>
                  <a:schemeClr val="accent6"/>
                </a:solidFill>
                <a:cs typeface="Arial"/>
              </a:rPr>
              <a:t>As early as grade 7 </a:t>
            </a:r>
          </a:p>
          <a:p>
            <a:r>
              <a:rPr lang="en-US" sz="1000" dirty="0">
                <a:solidFill>
                  <a:schemeClr val="accent6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Personal Trainer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$27,310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13.2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Openings: 221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Physical Therapist Assistant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$52,520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29.1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penings: 162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$3,900/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 smtClean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9,600/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Arial"/>
                <a:cs typeface="Arial"/>
              </a:rPr>
              <a:t>Physical Therapist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: $79,340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25.7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Annual Openings: 302</a:t>
            </a: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(3 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$31,500/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Workplace Visits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Job Shadow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pPr algn="ctr"/>
            <a:endParaRPr lang="en-US" sz="11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pPr algn="ctr"/>
            <a:endParaRPr lang="en-US" sz="11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pPr algn="ctr"/>
            <a:endParaRPr lang="en-US" sz="11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03609" y="1158563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Certificate,</a:t>
            </a:r>
          </a:p>
          <a:p>
            <a:pPr algn="ctr"/>
            <a:r>
              <a:rPr lang="en-US" sz="900" b="1" dirty="0" smtClean="0">
                <a:cs typeface="Arial"/>
              </a:rPr>
              <a:t>Exercise Specialist</a:t>
            </a:r>
            <a:endParaRPr lang="en-US" sz="900" b="1" dirty="0"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89793" y="1158563"/>
            <a:ext cx="1133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Doctoral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Physical Therapy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52004" y="1158563"/>
            <a:ext cx="1588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Associate </a:t>
            </a:r>
            <a:r>
              <a:rPr lang="en-US" sz="900" b="1" dirty="0" smtClean="0">
                <a:latin typeface="Arial"/>
                <a:cs typeface="Arial"/>
              </a:rPr>
              <a:t>or Bachelor’s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Degree, Physical </a:t>
            </a:r>
            <a:r>
              <a:rPr lang="en-US" sz="900" b="1" dirty="0" smtClean="0">
                <a:latin typeface="Arial"/>
                <a:cs typeface="Arial"/>
              </a:rPr>
              <a:t>Therapy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707" y="2062488"/>
            <a:ext cx="190500" cy="190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665" y="2062488"/>
            <a:ext cx="190500" cy="1905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1" name="Group 20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3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944743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439609"/>
                <a:gridCol w="359742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5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722245" algn="l"/>
                          <a:tab pos="5484495" algn="l"/>
                        </a:tabLst>
                        <a:defRPr/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Exercise Science and Sports Medicine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Physical Therapy Assistant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Science &amp; Technology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Exercise &amp; Athletic Training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Medical Terminology</a:t>
                      </a:r>
                      <a:endParaRPr lang="en-US" sz="800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Sports Exercise</a:t>
                      </a:r>
                      <a:r>
                        <a:rPr lang="en-US" sz="800" baseline="0" dirty="0" smtClean="0"/>
                        <a:t> Psychology</a:t>
                      </a:r>
                      <a:endParaRPr lang="en-US" sz="800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Human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Anatomy &amp; Physiology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Anatomy &amp; Physiology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Athletic Inquiries &amp; Prevention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Exercise 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Physiology &amp; Biochemistry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Nutrition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&amp; Wellness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 to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Physical Therapy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Physical Therapy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Procedures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Medical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Terminology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Anatomy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Physiology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Rehabilitation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Physical Therapy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Procedures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Psychology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Anatomy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&amp; Physiology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First-Year Capstone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Calculus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Rehabilitation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Physical Therapy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Procedures III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PT Trends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Issues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Directed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Practice 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Seminar 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Human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Growth &amp; Development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PT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Special Topics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Directed Practice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 &amp; III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Seminar II &amp; III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4" name="TextBox 3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smtClean="0">
                  <a:solidFill>
                    <a:srgbClr val="000000"/>
                  </a:solidFill>
                </a:rPr>
                <a:t>4/2015</a:t>
              </a:r>
              <a:endParaRPr lang="en-US" sz="700" i="1" dirty="0">
                <a:solidFill>
                  <a:srgbClr val="0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rgbClr val="000000"/>
                  </a:solidFill>
                </a:rPr>
                <a:t>Visit </a:t>
              </a:r>
              <a:r>
                <a:rPr lang="en-US" sz="700" i="1" dirty="0" smtClean="0">
                  <a:solidFill>
                    <a:srgbClr val="000000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rgbClr val="000000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4039350"/>
      </p:ext>
    </p:extLst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240</TotalTime>
  <Words>391</Words>
  <Application>Microsoft Office PowerPoint</Application>
  <PresentationFormat>On-screen Show (4:3)</PresentationFormat>
  <Paragraphs>119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ODE Career Pathways</vt:lpstr>
      <vt:lpstr>1_ODE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McGlaughlin, Tisha</cp:lastModifiedBy>
  <cp:revision>36</cp:revision>
  <cp:lastPrinted>2014-05-13T16:00:59Z</cp:lastPrinted>
  <dcterms:created xsi:type="dcterms:W3CDTF">2014-05-07T16:43:19Z</dcterms:created>
  <dcterms:modified xsi:type="dcterms:W3CDTF">2015-04-13T18:27:37Z</dcterms:modified>
</cp:coreProperties>
</file>