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E26427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7" autoAdjust="0"/>
  </p:normalViewPr>
  <p:slideViewPr>
    <p:cSldViewPr snapToGrid="0" snapToObjects="1"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Pre-IT</a:t>
            </a:r>
          </a:p>
          <a:p>
            <a:r>
              <a:rPr lang="en-US" sz="1100" dirty="0" smtClean="0">
                <a:solidFill>
                  <a:schemeClr val="accent6"/>
                </a:solidFill>
                <a:latin typeface="Arial"/>
                <a:cs typeface="Arial"/>
              </a:rPr>
              <a:t>As early as grade 7</a:t>
            </a:r>
          </a:p>
          <a:p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(based on readiness)</a:t>
            </a:r>
            <a:endParaRPr lang="en-US" sz="10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Web Developer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Salary: $54,230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chemeClr val="accent6"/>
                </a:solidFill>
                <a:cs typeface="Arial"/>
              </a:rPr>
              <a:t>15.7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%</a:t>
            </a:r>
          </a:p>
          <a:p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Annual Openings: 313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Computer Systems Analyst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$76,210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21.5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smtClean="0">
                <a:solidFill>
                  <a:srgbClr val="FFFFFF"/>
                </a:solidFill>
                <a:cs typeface="Arial"/>
              </a:rPr>
              <a:t>: 1,035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IT Project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$80,030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1.7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186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7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2690" y="1158563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IT Project Management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79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Systems Analysis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09" y="206449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57" y="224038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11" y="205940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2673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527101"/>
                <a:gridCol w="272250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Interactive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Media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Interactive Media</a:t>
                      </a: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of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Information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Web Design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Design Techniques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Interactive Application Development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3D Techniques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+mn-lt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Video &amp; Sound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IT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Interactive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Video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and Sound Basics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Computer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HTML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Visual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Storyboarding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Audio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Production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Branding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Media Graphics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Optimization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Humanities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Flash I and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Audio Production II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JavaScript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Fundamentals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Content Management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Integration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Flash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Interactive Portfolio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Web Design Creation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Interactive Media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Creation-Encore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07/2015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088470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225</TotalTime>
  <Words>360</Words>
  <Application>Microsoft Office PowerPoint</Application>
  <PresentationFormat>On-screen Show (4:3)</PresentationFormat>
  <Paragraphs>123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39</cp:revision>
  <cp:lastPrinted>2014-11-04T19:23:29Z</cp:lastPrinted>
  <dcterms:created xsi:type="dcterms:W3CDTF">2014-05-07T16:43:20Z</dcterms:created>
  <dcterms:modified xsi:type="dcterms:W3CDTF">2015-07-17T16:48:28Z</dcterms:modified>
</cp:coreProperties>
</file>