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7" autoAdjust="0"/>
  </p:normalViewPr>
  <p:slideViewPr>
    <p:cSldViewPr snapToGrid="0" snapToObjects="1">
      <p:cViewPr varScale="1">
        <p:scale>
          <a:sx n="95" d="100"/>
          <a:sy n="95" d="100"/>
        </p:scale>
        <p:origin x="10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Pre-IT</a:t>
            </a:r>
          </a:p>
          <a:p>
            <a:r>
              <a:rPr lang="en-US" sz="1100" dirty="0" smtClean="0">
                <a:solidFill>
                  <a:schemeClr val="accent6"/>
                </a:solidFill>
                <a:latin typeface="Arial"/>
                <a:cs typeface="Arial"/>
              </a:rPr>
              <a:t>As early as grade 7</a:t>
            </a:r>
          </a:p>
          <a:p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(based on readiness)</a:t>
            </a:r>
            <a:endParaRPr lang="en-US" sz="10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Computer User Support Specialist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Salary: $42,750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13.4%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949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Network and Computer Systems Administrator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$65,150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</a:t>
            </a:r>
            <a:r>
              <a:rPr lang="en-US" sz="800" dirty="0">
                <a:solidFill>
                  <a:schemeClr val="accent6"/>
                </a:solidFill>
                <a:cs typeface="Arial"/>
              </a:rPr>
              <a:t>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23.1%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586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Computer Hardware Engineer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$87,780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</a:t>
            </a:r>
            <a:r>
              <a:rPr lang="en-US" sz="800" dirty="0">
                <a:solidFill>
                  <a:schemeClr val="accent6"/>
                </a:solidFill>
                <a:cs typeface="Arial"/>
              </a:rPr>
              <a:t>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31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8957" y="1158563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CompTIA </a:t>
            </a:r>
            <a:r>
              <a:rPr lang="en-US" sz="900" b="1" dirty="0" smtClean="0">
                <a:latin typeface="Arial"/>
                <a:cs typeface="Arial"/>
              </a:rPr>
              <a:t>A+, Network+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42308" y="115856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Computer </a:t>
            </a:r>
            <a:r>
              <a:rPr lang="en-US" sz="900" b="1" dirty="0" smtClean="0">
                <a:cs typeface="Arial"/>
              </a:rPr>
              <a:t>Engineering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50" y="1158563"/>
            <a:ext cx="14285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</a:t>
            </a:r>
            <a:r>
              <a:rPr lang="en-US" sz="900" b="1" dirty="0">
                <a:cs typeface="Arial"/>
              </a:rPr>
              <a:t>Degree,</a:t>
            </a:r>
          </a:p>
          <a:p>
            <a:pPr algn="ctr"/>
            <a:r>
              <a:rPr lang="en-US" sz="900" b="1" dirty="0">
                <a:cs typeface="Arial"/>
              </a:rPr>
              <a:t>Computer Information </a:t>
            </a:r>
          </a:p>
          <a:p>
            <a:pPr algn="ctr"/>
            <a:r>
              <a:rPr lang="en-US" sz="900" b="1" dirty="0">
                <a:cs typeface="Arial"/>
              </a:rPr>
              <a:t>Systems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52" y="224348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83" y="224348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4840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527101"/>
                <a:gridCol w="272250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Network Systems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Computer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N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etworking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Information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Networking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Operating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Security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+mn-lt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Routing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Switching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Operating Systems &amp; Software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Hardware Support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Cisco I: Networking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Networking Fundamentals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TCP/IP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Cisco II: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Router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Administration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Cisco III: LAN Switching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Wireless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Professional Success Strategy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Networking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Cisco IV: WAN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Arts &amp; Humanities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322068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184</TotalTime>
  <Words>363</Words>
  <Application>Microsoft Office PowerPoint</Application>
  <PresentationFormat>On-screen Show (4:3)</PresentationFormat>
  <Paragraphs>118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38</cp:revision>
  <dcterms:created xsi:type="dcterms:W3CDTF">2014-05-07T16:43:20Z</dcterms:created>
  <dcterms:modified xsi:type="dcterms:W3CDTF">2016-01-06T14:33:09Z</dcterms:modified>
</cp:coreProperties>
</file>