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BE4"/>
    <a:srgbClr val="E26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717" autoAdjust="0"/>
  </p:normalViewPr>
  <p:slideViewPr>
    <p:cSldViewPr snapToGrid="0" snapToObjects="1">
      <p:cViewPr varScale="1">
        <p:scale>
          <a:sx n="95" d="100"/>
          <a:sy n="95" d="100"/>
        </p:scale>
        <p:origin x="10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pic>
        <p:nvPicPr>
          <p:cNvPr id="7" name="Picture 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9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6"/>
                </a:solidFill>
                <a:latin typeface="Arial"/>
                <a:cs typeface="Arial"/>
              </a:rPr>
              <a:t>Start Pre-IT</a:t>
            </a:r>
          </a:p>
          <a:p>
            <a:r>
              <a:rPr lang="en-US" sz="1100" dirty="0" smtClean="0">
                <a:solidFill>
                  <a:schemeClr val="accent6"/>
                </a:solidFill>
                <a:latin typeface="Arial"/>
                <a:cs typeface="Arial"/>
              </a:rPr>
              <a:t>As early as grade 7</a:t>
            </a:r>
          </a:p>
          <a:p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(based on readiness)</a:t>
            </a:r>
            <a:endParaRPr lang="en-US" sz="10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6"/>
                </a:solidFill>
                <a:latin typeface="Arial"/>
                <a:cs typeface="Arial"/>
              </a:rPr>
              <a:t>Computer User Support Specialist</a:t>
            </a: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Median </a:t>
            </a:r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Salary: $42,750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13.4%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Openings: 949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Network and Computer Systems Administrator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$65,150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</a:t>
            </a:r>
            <a:r>
              <a:rPr lang="en-US" sz="800" dirty="0">
                <a:solidFill>
                  <a:schemeClr val="accent6"/>
                </a:solidFill>
                <a:cs typeface="Arial"/>
              </a:rPr>
              <a:t>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23.1%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586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b="1" dirty="0" smtClean="0">
                <a:solidFill>
                  <a:srgbClr val="FFFFFF"/>
                </a:solidFill>
                <a:cs typeface="Arial"/>
              </a:rPr>
              <a:t>Computer Hardware Engineer</a:t>
            </a:r>
            <a:endParaRPr lang="en-US" sz="1100" b="1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$87,780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</a:t>
            </a:r>
            <a:r>
              <a:rPr lang="en-US" sz="800" dirty="0">
                <a:solidFill>
                  <a:schemeClr val="accent6"/>
                </a:solidFill>
                <a:cs typeface="Arial"/>
              </a:rPr>
              <a:t>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8.2%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31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Workplace Visits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Job Shadow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Work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68957" y="1158563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Certificate,</a:t>
            </a:r>
          </a:p>
          <a:p>
            <a:pPr algn="ctr"/>
            <a:r>
              <a:rPr lang="en-US" sz="900" b="1" dirty="0" smtClean="0">
                <a:cs typeface="Arial"/>
              </a:rPr>
              <a:t>CompTIA </a:t>
            </a:r>
            <a:r>
              <a:rPr lang="en-US" sz="900" b="1" dirty="0" smtClean="0">
                <a:latin typeface="Arial"/>
                <a:cs typeface="Arial"/>
              </a:rPr>
              <a:t>A+, Network+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42308" y="1158563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>
                <a:cs typeface="Arial"/>
              </a:rPr>
              <a:t>Bachelor’s Degree,</a:t>
            </a:r>
          </a:p>
          <a:p>
            <a:pPr algn="ctr"/>
            <a:r>
              <a:rPr lang="en-US" sz="900" b="1" dirty="0">
                <a:cs typeface="Arial"/>
              </a:rPr>
              <a:t>Computer </a:t>
            </a:r>
            <a:r>
              <a:rPr lang="en-US" sz="900" b="1" dirty="0" smtClean="0">
                <a:cs typeface="Arial"/>
              </a:rPr>
              <a:t>Engineering</a:t>
            </a:r>
            <a:endParaRPr lang="en-US" sz="900" b="1" dirty="0"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32150" y="1158563"/>
            <a:ext cx="142859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cs typeface="Arial"/>
              </a:rPr>
              <a:t>Associate </a:t>
            </a:r>
            <a:r>
              <a:rPr lang="en-US" sz="900" b="1" dirty="0">
                <a:cs typeface="Arial"/>
              </a:rPr>
              <a:t>Degree,</a:t>
            </a:r>
          </a:p>
          <a:p>
            <a:pPr algn="ctr"/>
            <a:r>
              <a:rPr lang="en-US" sz="900" b="1" dirty="0">
                <a:cs typeface="Arial"/>
              </a:rPr>
              <a:t>Computer Information </a:t>
            </a:r>
          </a:p>
          <a:p>
            <a:pPr algn="ctr"/>
            <a:r>
              <a:rPr lang="en-US" sz="900" b="1" dirty="0">
                <a:cs typeface="Arial"/>
              </a:rPr>
              <a:t>Systems</a:t>
            </a:r>
          </a:p>
        </p:txBody>
      </p:sp>
      <p:pic>
        <p:nvPicPr>
          <p:cNvPr id="19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652" y="2243481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83" y="2243481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3" name="Group 22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5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048403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527101"/>
                <a:gridCol w="272250"/>
                <a:gridCol w="799351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Network Systems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Computer</a:t>
                      </a:r>
                      <a:r>
                        <a:rPr lang="en-US" sz="10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N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etworking</a:t>
                      </a:r>
                      <a:endParaRPr lang="en-US" sz="100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endParaRPr lang="en-US" sz="100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Fine Arts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Information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Networking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Network Operating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Systems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Network Management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Algebra II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Network Security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smtClean="0">
                          <a:latin typeface="+mn-lt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Routing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&amp; Switching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Operating Systems &amp; Software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Hardware Support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Cisco I: Networking Technologies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Networking Fundamentals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TCP/IP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Cisco II: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Basic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Router Technologies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Network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Administration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to Business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Technical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Writing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Cisco III: LAN Switching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&amp; Wireless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Math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Natural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Professional Success Strategy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Networking Capstone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Cisco IV: WAN Technologies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Arts &amp; Humanities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smtClean="0">
                  <a:solidFill>
                    <a:schemeClr val="tx2"/>
                  </a:solidFill>
                </a:rPr>
                <a:t>1/2016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322068"/>
      </p:ext>
    </p:extLst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184</TotalTime>
  <Words>363</Words>
  <Application>Microsoft Office PowerPoint</Application>
  <PresentationFormat>On-screen Show (4:3)</PresentationFormat>
  <Paragraphs>118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Times New Roman</vt:lpstr>
      <vt:lpstr>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McGlaughlin, Tisha</cp:lastModifiedBy>
  <cp:revision>38</cp:revision>
  <dcterms:created xsi:type="dcterms:W3CDTF">2014-05-07T16:43:20Z</dcterms:created>
  <dcterms:modified xsi:type="dcterms:W3CDTF">2016-01-06T14:33:09Z</dcterms:modified>
</cp:coreProperties>
</file>