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61" autoAdjust="0"/>
  </p:normalViewPr>
  <p:slideViewPr>
    <p:cSldViewPr snapToGrid="0" snapToObjects="1">
      <p:cViewPr>
        <p:scale>
          <a:sx n="130" d="100"/>
          <a:sy n="130" d="100"/>
        </p:scale>
        <p:origin x="-11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Programmer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$66,510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4.8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Annual Openings: 280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Database Administrator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$73,660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26.6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IT Project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$80,030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186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7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2691" y="1158563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IT Project Management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3447" y="1158563"/>
            <a:ext cx="13260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Computer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Information Science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51" y="207225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25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91" y="206162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2033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583449"/>
                <a:gridCol w="21590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Programming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and Software Development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Programming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Software Development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Object Oriented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 Analysis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 Applications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 &amp;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 for 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Internet Programming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C++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Internet Programming I</a:t>
                      </a:r>
                      <a:r>
                        <a:rPr lang="en-US" sz="800" b="0" i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Analysis &amp;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Java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228</TotalTime>
  <Words>359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37</cp:revision>
  <dcterms:created xsi:type="dcterms:W3CDTF">2014-05-07T16:43:20Z</dcterms:created>
  <dcterms:modified xsi:type="dcterms:W3CDTF">2014-11-04T19:33:29Z</dcterms:modified>
</cp:coreProperties>
</file>