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E26427"/>
    <a:srgbClr val="D9D9D9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9" autoAdjust="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F8FD-8CE0-4BFC-B461-5C3229BEEB59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8EAA-F1B9-43D5-B34B-FBAF4862B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8EAA-F1B9-43D5-B34B-FBAF4862B6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8EAA-F1B9-43D5-B34B-FBAF4862B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8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3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2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0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7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8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User Support Specialist</a:t>
            </a: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Median Salary: $42,750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13.4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Annual Openings: 949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IT Project Manager</a:t>
            </a:r>
          </a:p>
          <a:p>
            <a:pPr lvl="0"/>
            <a:r>
              <a:rPr lang="en-US" sz="800" dirty="0">
                <a:solidFill>
                  <a:schemeClr val="accent6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$80,030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186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b="1" dirty="0" smtClean="0">
                <a:solidFill>
                  <a:srgbClr val="FFFFFF"/>
                </a:solidFill>
                <a:cs typeface="Arial"/>
              </a:rPr>
              <a:t>Information Systems Manager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chemeClr val="accent6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$109,560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323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6507" y="1158563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IC3, CompTIA A+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3605" y="1158563"/>
            <a:ext cx="13260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Management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Information</a:t>
            </a:r>
            <a:r>
              <a:rPr lang="en-US" sz="900" b="1" dirty="0">
                <a:latin typeface="Arial"/>
                <a:cs typeface="Arial"/>
              </a:rPr>
              <a:t> </a:t>
            </a:r>
            <a:r>
              <a:rPr lang="en-US" sz="900" b="1" dirty="0" smtClean="0">
                <a:latin typeface="Arial"/>
                <a:cs typeface="Arial"/>
              </a:rPr>
              <a:t>Systems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2532" y="1158563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IT Project Management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02" y="224038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3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67" y="223085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3761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56400"/>
                <a:gridCol w="4429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Information Services and Support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Computer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Science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Networking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Routing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Switching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Programming Logic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Object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Oriented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HTML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Project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 Systems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in Logistics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8290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202</TotalTime>
  <Words>361</Words>
  <Application>Microsoft Office PowerPoint</Application>
  <PresentationFormat>On-screen Show (4:3)</PresentationFormat>
  <Paragraphs>126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39</cp:revision>
  <dcterms:created xsi:type="dcterms:W3CDTF">2014-05-07T16:43:20Z</dcterms:created>
  <dcterms:modified xsi:type="dcterms:W3CDTF">2014-11-04T19:24:08Z</dcterms:modified>
</cp:coreProperties>
</file>