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64" autoAdjust="0"/>
  </p:normalViewPr>
  <p:slideViewPr>
    <p:cSldViewPr snapToGrid="0" snapToObjects="1">
      <p:cViewPr>
        <p:scale>
          <a:sx n="130" d="100"/>
          <a:sy n="130" d="100"/>
        </p:scale>
        <p:origin x="-11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76F09E7-8A35-47FF-9644-421A5C11FF2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614C775-257A-4353-9D04-5ED43D0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8EAA-F1B9-43D5-B34B-FBAF4862B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User Support Specialist</a:t>
            </a:r>
          </a:p>
          <a:p>
            <a:r>
              <a:rPr lang="en-US" sz="800" dirty="0">
                <a:solidFill>
                  <a:schemeClr val="accent6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: $42,750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13.4%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949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Information Security Analyst</a:t>
            </a:r>
          </a:p>
          <a:p>
            <a:pPr lvl="0"/>
            <a:r>
              <a:rPr lang="en-US" sz="800" dirty="0">
                <a:solidFill>
                  <a:schemeClr val="accent6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$82,870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15.7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313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Computer and Information Systems Manager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chemeClr val="accent6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$109,560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14.6%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323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$11,300/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6508" y="115856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IC3, CompTIA A+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3604" y="1158563"/>
            <a:ext cx="13260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Master’s </a:t>
            </a:r>
            <a:r>
              <a:rPr lang="en-US" sz="900" b="1" dirty="0">
                <a:cs typeface="Arial"/>
              </a:rPr>
              <a:t>Degree,</a:t>
            </a:r>
          </a:p>
          <a:p>
            <a:pPr algn="ctr"/>
            <a:r>
              <a:rPr lang="en-US" sz="900" b="1" dirty="0">
                <a:cs typeface="Arial"/>
              </a:rPr>
              <a:t>Management </a:t>
            </a:r>
          </a:p>
          <a:p>
            <a:pPr algn="ctr"/>
            <a:r>
              <a:rPr lang="en-US" sz="900" b="1" dirty="0">
                <a:cs typeface="Arial"/>
              </a:rPr>
              <a:t>Information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6884" y="115856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Information Technology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02" y="223651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38" y="22346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62" y="238199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513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56400"/>
                <a:gridCol w="4429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Information Services and Support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Computer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Science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Networking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Routing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Switching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Programming Logic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Object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Oriented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HTML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Project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 Systems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in Logistics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18825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175</TotalTime>
  <Words>361</Words>
  <Application>Microsoft Office PowerPoint</Application>
  <PresentationFormat>On-screen Show (4:3)</PresentationFormat>
  <Paragraphs>125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37</cp:revision>
  <cp:lastPrinted>2014-11-04T19:25:00Z</cp:lastPrinted>
  <dcterms:created xsi:type="dcterms:W3CDTF">2014-05-07T16:43:20Z</dcterms:created>
  <dcterms:modified xsi:type="dcterms:W3CDTF">2014-11-04T19:25:05Z</dcterms:modified>
</cp:coreProperties>
</file>