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F9BE00"/>
    <a:srgbClr val="E2642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56" autoAdjust="0"/>
  </p:normalViewPr>
  <p:slideViewPr>
    <p:cSldViewPr snapToGrid="0" snapToObjects="1">
      <p:cViewPr>
        <p:scale>
          <a:sx n="130" d="100"/>
          <a:sy n="130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Pre-Manufacturing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Materials Inspector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$34,290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5.5%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590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Industrial Engineering Technician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$48,410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4.1%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Industrial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Engineer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$72,520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5.1%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290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08" y="207711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816" y="223950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576" y="207986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44056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5131" y="115856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</a:t>
            </a:r>
            <a:r>
              <a:rPr lang="en-US" sz="900" b="1" dirty="0" smtClean="0">
                <a:cs typeface="Arial"/>
              </a:rPr>
              <a:t>Degree,</a:t>
            </a:r>
          </a:p>
          <a:p>
            <a:pPr algn="ctr"/>
            <a:r>
              <a:rPr lang="en-US" sz="900" b="1" dirty="0" smtClean="0">
                <a:cs typeface="Arial"/>
              </a:rPr>
              <a:t>Industrial Engineering</a:t>
            </a:r>
            <a:endParaRPr lang="en-US" sz="900" b="1" dirty="0"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54591" y="1158563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</a:t>
            </a:r>
            <a:r>
              <a:rPr lang="en-US" sz="900" b="1" dirty="0" smtClean="0">
                <a:cs typeface="Arial"/>
              </a:rPr>
              <a:t>Degree, </a:t>
            </a:r>
          </a:p>
          <a:p>
            <a:pPr algn="ctr"/>
            <a:r>
              <a:rPr lang="en-US" sz="900" b="1" dirty="0" smtClean="0">
                <a:cs typeface="Arial"/>
              </a:rPr>
              <a:t>Industrial Technology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488729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Manufacturing Operations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Industrial</a:t>
                      </a:r>
                      <a:r>
                        <a:rPr lang="en-US" sz="1000" b="1" u="sng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Pre-Engineering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Manufacturing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Operations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Machine Tools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Integrated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Manufacturing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Mechanisms &amp; Drives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Computer-Aided Design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Industrial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Safety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Electrical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Mechanical Maintenance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Introduction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Engineering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 Math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Employability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Skills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Hydraulics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Pneumatics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Programmable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Logic Control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Dimensional Metrology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Software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Motor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and Motor Controls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Hydraulic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Trouble-shooting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Electrical Trouble-shooting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Electrical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Distribution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Automated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Communication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Small Group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Industrial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Machine Maintenance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Industrial Technology Projects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425</TotalTime>
  <Words>348</Words>
  <Application>Microsoft Office PowerPoint</Application>
  <PresentationFormat>On-screen Show (4:3)</PresentationFormat>
  <Paragraphs>122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joyce.sheets</cp:lastModifiedBy>
  <cp:revision>34</cp:revision>
  <cp:lastPrinted>2014-11-04T19:20:54Z</cp:lastPrinted>
  <dcterms:created xsi:type="dcterms:W3CDTF">2014-05-16T14:45:07Z</dcterms:created>
  <dcterms:modified xsi:type="dcterms:W3CDTF">2014-12-16T20:29:52Z</dcterms:modified>
</cp:coreProperties>
</file>