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F9BE00"/>
    <a:srgbClr val="E2642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56" autoAdjust="0"/>
  </p:normalViewPr>
  <p:slideViewPr>
    <p:cSldViewPr snapToGrid="0" snapToObjects="1">
      <p:cViewPr>
        <p:scale>
          <a:sx n="130" d="100"/>
          <a:sy n="130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Pre-Manufacturing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Apprentice Machinist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$24,160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7.4%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685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Machinist 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Salary: $37,800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7.4%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685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Industrial Production Manager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$84,340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7.7%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317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58" y="206980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03" y="206074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47" y="223219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928026" y="115856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CNC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35895" y="1158563"/>
            <a:ext cx="144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Industrial Management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54590" y="1158563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</a:t>
            </a:r>
            <a:r>
              <a:rPr lang="en-US" sz="900" b="1" dirty="0" smtClean="0">
                <a:cs typeface="Arial"/>
              </a:rPr>
              <a:t>Degree,</a:t>
            </a:r>
          </a:p>
          <a:p>
            <a:pPr algn="ctr"/>
            <a:r>
              <a:rPr lang="en-US" sz="900" b="1" dirty="0" smtClean="0">
                <a:cs typeface="Arial"/>
              </a:rPr>
              <a:t>Industrial Technology</a:t>
            </a:r>
            <a:endParaRPr lang="en-US" sz="900" b="1" dirty="0"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03222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Manufacturing Operations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Industrial</a:t>
                      </a:r>
                      <a:r>
                        <a:rPr lang="en-US" sz="1000" b="1" u="sng" baseline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Pre-Engineering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Technologies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Manufacturing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Operations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Tools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Mechanisms and Drives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Integrated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Manufacturing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Machining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with Industrial Lathes (CNC)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Technical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Math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PLC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AC/DC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Electrical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OSHA Safety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Industrial Maintenance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PLC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Electronics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Mechatronics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Quality Processes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PLC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Fluid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Power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Leadership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Financial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Applied Electricity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Automation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(Robotics)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388</TotalTime>
  <Words>337</Words>
  <Application>Microsoft Office PowerPoint</Application>
  <PresentationFormat>On-screen Show (4:3)</PresentationFormat>
  <Paragraphs>118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29</cp:revision>
  <cp:lastPrinted>2014-11-04T19:20:54Z</cp:lastPrinted>
  <dcterms:created xsi:type="dcterms:W3CDTF">2014-05-16T14:45:07Z</dcterms:created>
  <dcterms:modified xsi:type="dcterms:W3CDTF">2014-11-04T19:20:56Z</dcterms:modified>
</cp:coreProperties>
</file>