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427"/>
    <a:srgbClr val="F9BE00"/>
    <a:srgbClr val="B8CC3F"/>
    <a:srgbClr val="6DABE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56" autoAdjust="0"/>
  </p:normalViewPr>
  <p:slideViewPr>
    <p:cSldViewPr snapToGrid="0" snapToObjects="1">
      <p:cViewPr varScale="1">
        <p:scale>
          <a:sx n="102" d="100"/>
          <a:sy n="102" d="100"/>
        </p:scale>
        <p:origin x="91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Pre-Manufacturing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Welder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$35,300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5.1%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425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Tool &amp; Die Maker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$45,270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-3.1%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Materials Engineer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$89,300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27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73" y="206724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17" y="206724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26" y="20778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44056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5131" y="115856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</a:t>
            </a:r>
            <a:r>
              <a:rPr lang="en-US" sz="900" b="1" dirty="0" smtClean="0">
                <a:cs typeface="Arial"/>
              </a:rPr>
              <a:t>Degree,</a:t>
            </a:r>
          </a:p>
          <a:p>
            <a:pPr algn="ctr"/>
            <a:r>
              <a:rPr lang="en-US" sz="900" b="1" dirty="0" smtClean="0">
                <a:cs typeface="Arial"/>
              </a:rPr>
              <a:t>Materials Engineering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9708" y="1158563"/>
            <a:ext cx="14734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</a:t>
            </a:r>
            <a:r>
              <a:rPr lang="en-US" sz="900" b="1" dirty="0" smtClean="0">
                <a:cs typeface="Arial"/>
              </a:rPr>
              <a:t>Degree,</a:t>
            </a:r>
          </a:p>
          <a:p>
            <a:pPr algn="ctr"/>
            <a:r>
              <a:rPr lang="en-US" sz="900" b="1" dirty="0" smtClean="0">
                <a:cs typeface="Arial"/>
              </a:rPr>
              <a:t>Manufacturing</a:t>
            </a:r>
          </a:p>
          <a:p>
            <a:pPr algn="ctr"/>
            <a:r>
              <a:rPr lang="en-US" sz="900" b="1" dirty="0" smtClean="0">
                <a:cs typeface="Arial"/>
              </a:rPr>
              <a:t>Technology Operations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499988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Manufacturing Operations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Manufacturing</a:t>
                      </a:r>
                      <a:r>
                        <a:rPr lang="en-US" sz="1000" b="1" u="sng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T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echnology Operations Management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Pre-Engineering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Manufacturing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Operations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Welding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Gas Metal Arc Welding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Shielded Cored Arc Welding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Flux Cored Arc Welding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Gas Tungsten Arc Welding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College Algebra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Manufacturing Operations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Welding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Financial Accounting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Jig &amp; Fixture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Advanced Manufacturing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Aided Manufacturing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Entre-</a:t>
                      </a:r>
                      <a:r>
                        <a:rPr lang="en-US" sz="800" b="0" i="0" baseline="0" dirty="0" err="1" smtClean="0">
                          <a:latin typeface="Arial"/>
                          <a:cs typeface="Arial"/>
                        </a:rPr>
                        <a:t>preneurship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Quality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Logistics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Engineering Materials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Technical Writing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Management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Hydraulics &amp; Pneumatics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Stamping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Operations &amp; Die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479</TotalTime>
  <Words>351</Words>
  <Application>Microsoft Office PowerPoint</Application>
  <PresentationFormat>On-screen Show (4:3)</PresentationFormat>
  <Paragraphs>120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41</cp:revision>
  <cp:lastPrinted>2014-11-04T19:20:54Z</cp:lastPrinted>
  <dcterms:created xsi:type="dcterms:W3CDTF">2014-05-16T14:45:07Z</dcterms:created>
  <dcterms:modified xsi:type="dcterms:W3CDTF">2015-06-26T17:04:19Z</dcterms:modified>
</cp:coreProperties>
</file>