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6DABE4"/>
    <a:srgbClr val="B8CC3F"/>
    <a:srgbClr val="F9BE00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56" autoAdjust="0"/>
  </p:normalViewPr>
  <p:slideViewPr>
    <p:cSldViewPr snapToGrid="0" snapToObjects="1">
      <p:cViewPr varScale="1">
        <p:scale>
          <a:sx n="102" d="100"/>
          <a:sy n="102" d="100"/>
        </p:scale>
        <p:origin x="91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Pre-Manufacturing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Production Laborer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$23,720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7.4%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503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Production Team Lead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$42,470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20%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308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Industrial Safety Engineer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$75,560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13.5%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27" y="206883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63" y="206353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47" y="224901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44056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4067" y="1158563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Environmental Engineering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77033" y="11585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Systems Technology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66906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Manufacturing Operations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Systems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Pre-Engineering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Manufacturing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Operations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CNC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Machine Tools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Integrated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Manufacturing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Robotics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Algebra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 Health &amp; Safety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Operations Management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Print Reading &amp; Sketching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Statistics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Quality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Manufacturing Processes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Operations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Relations in the Workplace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Labor Relations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Effective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CNC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Lean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Manufacturing Automation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Machine Reliability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Problem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Solving &amp; Decisions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496</TotalTime>
  <Words>346</Words>
  <Application>Microsoft Office PowerPoint</Application>
  <PresentationFormat>On-screen Show (4:3)</PresentationFormat>
  <Paragraphs>119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42</cp:revision>
  <cp:lastPrinted>2014-11-04T19:20:54Z</cp:lastPrinted>
  <dcterms:created xsi:type="dcterms:W3CDTF">2014-05-16T14:45:07Z</dcterms:created>
  <dcterms:modified xsi:type="dcterms:W3CDTF">2015-06-26T17:08:38Z</dcterms:modified>
</cp:coreProperties>
</file>