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0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4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Pre-Marketing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Marketing Specialist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$55,450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37.4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855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Product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$81,590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8.6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114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Marketing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$113,080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8.8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186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$11,300/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6045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Marketing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2607" y="1158563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Master’s Degree,</a:t>
            </a:r>
          </a:p>
          <a:p>
            <a:pPr algn="ctr"/>
            <a:r>
              <a:rPr lang="en-US" sz="900" b="1" dirty="0">
                <a:cs typeface="Arial"/>
              </a:rPr>
              <a:t>Marketing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6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Marketing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35" y="207117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81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81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9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23960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07003"/>
                <a:gridCol w="49234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Applications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&amp; Technical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Research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Retailing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Media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Mgmt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&amp; Electronic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Advertising &amp; Promotion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Business-to-Business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g Info &amp; Consumer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Global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&amp; Database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080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191</TotalTime>
  <Words>356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26</cp:revision>
  <cp:lastPrinted>2014-11-04T19:12:41Z</cp:lastPrinted>
  <dcterms:created xsi:type="dcterms:W3CDTF">2014-05-16T14:45:06Z</dcterms:created>
  <dcterms:modified xsi:type="dcterms:W3CDTF">2014-11-24T14:32:11Z</dcterms:modified>
</cp:coreProperties>
</file>