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Pre-Marketing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Customer Service Representative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$30,520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8.7%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2,916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$0 -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Public Relations Specialist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$45,640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15.9%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295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Public Relations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$101,480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10.1%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62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6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694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Public Relations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535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</a:t>
            </a:r>
          </a:p>
          <a:p>
            <a:pPr algn="ctr"/>
            <a:r>
              <a:rPr lang="en-US" sz="900" b="1" dirty="0">
                <a:cs typeface="Arial"/>
              </a:rPr>
              <a:t>Communications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12" y="224427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97" y="224427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986214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07003"/>
                <a:gridCol w="492348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Marketing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Marketing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 Courses with Secondary and Postsecondary Credits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Business &amp; Admin.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Marketing Applications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Professional &amp; Technical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Research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Retailing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Media Preparation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Supply Chain </a:t>
                      </a:r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Mgmt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Branding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Service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American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Web &amp; Electronic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Advertising &amp; Promotion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Business-to-Business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g Info &amp; Consumer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Global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Project Management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Direct &amp; Database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Interactive Media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5/2015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822565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257</TotalTime>
  <Words>360</Words>
  <Application>Microsoft Office PowerPoint</Application>
  <PresentationFormat>On-screen Show (4:3)</PresentationFormat>
  <Paragraphs>123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33</cp:revision>
  <cp:lastPrinted>2015-04-13T15:56:15Z</cp:lastPrinted>
  <dcterms:created xsi:type="dcterms:W3CDTF">2014-05-07T16:43:20Z</dcterms:created>
  <dcterms:modified xsi:type="dcterms:W3CDTF">2015-05-13T13:56:33Z</dcterms:modified>
</cp:coreProperties>
</file>