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60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D9D9D9"/>
    <a:srgbClr val="E26427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5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4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8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1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8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9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4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1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1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Pre-Marketing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Parts Salesperson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$26,670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10.8%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435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$0 -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Sales Supervisor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$34,050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258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Regional Sales Representative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$51,260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1,537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5" y="115856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  <a:p>
            <a:pPr algn="ctr"/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695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Marketing</a:t>
            </a:r>
            <a:endParaRPr lang="en-US" sz="9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79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cs typeface="Arial"/>
              </a:rPr>
              <a:t>Marketing</a:t>
            </a:r>
            <a:endParaRPr lang="en-US" sz="900" b="1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69" y="207312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97" y="207312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17" y="223680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95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22362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07003"/>
                <a:gridCol w="492348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Marketing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Marketing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 Courses with Secondary and Postsecondary Credits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Foundations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Marketing &amp;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Marketing Applications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Professional &amp; Technical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Merchandising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Buying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Strategic Entre-</a:t>
                      </a:r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preneurship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Retailing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Media Preparation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Supply Chain </a:t>
                      </a:r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Mgmt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Branding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Service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American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Web &amp; Electronic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Advertising &amp; Promotion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Business-to-Business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g Info &amp; Consumer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Global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Project Management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Direct &amp; Database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Interactive Media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080494"/>
      </p:ext>
    </p:extLst>
  </p:cSld>
  <p:clrMapOvr>
    <a:masterClrMapping/>
  </p:clrMapOvr>
</p:sld>
</file>

<file path=ppt/theme/theme1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242</TotalTime>
  <Words>358</Words>
  <Application>Microsoft Office PowerPoint</Application>
  <PresentationFormat>On-screen Show (4:3)</PresentationFormat>
  <Paragraphs>123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32</cp:revision>
  <cp:lastPrinted>2014-11-04T19:12:41Z</cp:lastPrinted>
  <dcterms:created xsi:type="dcterms:W3CDTF">2014-05-16T14:45:06Z</dcterms:created>
  <dcterms:modified xsi:type="dcterms:W3CDTF">2015-06-26T17:18:05Z</dcterms:modified>
</cp:coreProperties>
</file>