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00"/>
    <a:srgbClr val="B8CC3F"/>
    <a:srgbClr val="E26427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6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7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Start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re-Transportation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Aircraft Mechanic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$57,530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Commercial Pilot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$63,340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Airline Pilot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$77,410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5305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5329" y="1158563"/>
            <a:ext cx="184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18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122" y="1523001"/>
            <a:ext cx="161925" cy="1990725"/>
          </a:xfrm>
          <a:prstGeom prst="rect">
            <a:avLst/>
          </a:prstGeom>
        </p:spPr>
      </p:pic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406" y="1524117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76939" y="1156192"/>
            <a:ext cx="184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1" y="207711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41693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Aviation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6651" y="11585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Aviation Technology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7" name="Group 26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9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1449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Air Transportation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Aviation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Aviation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Aviation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Airframe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Aviation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Meteorology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Airport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 Traffic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Orientation to Aviation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Airline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Aviation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Meteorology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Flight Simulator Instruction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Pilot Ground School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Instrument Ground School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Instrument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Flight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Private Pilot Flight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Flight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Instructor Flight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Aerodynamics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Flight Mechanics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Commercial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Pilot Ground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Aircraft Accident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Investigation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Blind Flying Hazards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Flight Instructor Ground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 Engine Flight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Factors in Aviation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Navigation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Aviation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Aviation Internship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Humanities Elective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Program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5" name="TextBox 4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174</TotalTime>
  <Words>369</Words>
  <Application>Microsoft Office PowerPoint</Application>
  <PresentationFormat>On-screen Show (4:3)</PresentationFormat>
  <Paragraphs>125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32</cp:revision>
  <dcterms:created xsi:type="dcterms:W3CDTF">2014-05-07T16:43:20Z</dcterms:created>
  <dcterms:modified xsi:type="dcterms:W3CDTF">2016-01-06T14:57:22Z</dcterms:modified>
</cp:coreProperties>
</file>