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F9BE00"/>
    <a:srgbClr val="E26427"/>
    <a:srgbClr val="D9D9D9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96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47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Start </a:t>
            </a:r>
          </a:p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re-Transportation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Automotive Service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$33,590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5.7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835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Certified Auto Service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$42,440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8.2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293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Master Auto </a:t>
            </a:r>
            <a:r>
              <a:rPr lang="en-US" sz="1100" b="1" dirty="0">
                <a:solidFill>
                  <a:srgbClr val="FFFFFF"/>
                </a:solidFill>
                <a:cs typeface="Arial"/>
              </a:rPr>
              <a:t>Service Technician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$57,110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5.6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501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2029" y="115856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ASE Certification,</a:t>
            </a:r>
          </a:p>
          <a:p>
            <a:pPr algn="ctr"/>
            <a:r>
              <a:rPr lang="en-US" sz="900" b="1" dirty="0" smtClean="0">
                <a:cs typeface="Arial"/>
              </a:rPr>
              <a:t>Student or A Series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8047" y="115856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ASE</a:t>
            </a:r>
            <a:r>
              <a:rPr lang="en-US" sz="900" b="1" dirty="0">
                <a:cs typeface="Arial"/>
              </a:rPr>
              <a:t> </a:t>
            </a:r>
            <a:r>
              <a:rPr lang="en-US" sz="900" b="1" dirty="0" smtClean="0">
                <a:cs typeface="Arial"/>
              </a:rPr>
              <a:t>Certification,</a:t>
            </a:r>
          </a:p>
          <a:p>
            <a:pPr algn="ctr"/>
            <a:r>
              <a:rPr lang="en-US" sz="900" b="1" dirty="0" smtClean="0">
                <a:cs typeface="Arial"/>
              </a:rPr>
              <a:t>A Series or G1</a:t>
            </a:r>
            <a:endParaRPr lang="en-US" sz="900" b="1" dirty="0">
              <a:cs typeface="Arial"/>
            </a:endParaRP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371" y="1513476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10245" y="1145551"/>
            <a:ext cx="92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ASE Master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Certifications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2" y="223711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38" y="223711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04" y="222601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6401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Automotive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Automotive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 Transportation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Braking, Suspension, &amp; Steering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&amp; Power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Electrical/ Electronic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Transportation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Shop Safety &amp; Procedures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Numerical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Automotive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Service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Transmission &amp; Drivetrain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Automotive Electrical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Automotive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Engines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Alignment,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Steering &amp; Suspension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Braking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 Field Experience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Automotive 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 Electrical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Automotive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Field Experience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Automatic Transmissions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 Electronic Engine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 Electrical Diagnosis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 Service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Automotive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Field Experience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&amp; Behavioral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236</TotalTime>
  <Words>381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39</cp:revision>
  <cp:lastPrinted>2014-11-04T19:08:27Z</cp:lastPrinted>
  <dcterms:created xsi:type="dcterms:W3CDTF">2014-05-07T16:43:20Z</dcterms:created>
  <dcterms:modified xsi:type="dcterms:W3CDTF">2015-06-26T17:22:03Z</dcterms:modified>
</cp:coreProperties>
</file>