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ABE4"/>
    <a:srgbClr val="B8CC3F"/>
    <a:srgbClr val="E26427"/>
    <a:srgbClr val="F9BE0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8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796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047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Start </a:t>
            </a:r>
          </a:p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P</a:t>
            </a:r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re-Transportation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1100" dirty="0">
                <a:solidFill>
                  <a:srgbClr val="FFFFFF"/>
                </a:solidFill>
                <a:cs typeface="Arial"/>
              </a:rPr>
              <a:t>As early as </a:t>
            </a:r>
            <a:r>
              <a:rPr lang="en-US" sz="1100" dirty="0" smtClean="0">
                <a:solidFill>
                  <a:srgbClr val="FFFFFF"/>
                </a:solidFill>
                <a:cs typeface="Arial"/>
              </a:rPr>
              <a:t>grade </a:t>
            </a:r>
            <a:r>
              <a:rPr lang="en-US" sz="1100" dirty="0">
                <a:solidFill>
                  <a:srgbClr val="FFFFFF"/>
                </a:solidFill>
                <a:cs typeface="Arial"/>
              </a:rPr>
              <a:t>7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Light Truck Driver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$27,800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7.6%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penings: 865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Heavy Truck Driver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$37,410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17.1%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penings: 2,447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Transportation Supervisor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$50,770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9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.6%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penings: 258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3,900/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Workplace Visits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Job Shadow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02630" y="1158563"/>
            <a:ext cx="6142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License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30566" y="1158563"/>
            <a:ext cx="6142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License</a:t>
            </a:r>
          </a:p>
        </p:txBody>
      </p:sp>
      <p:pic>
        <p:nvPicPr>
          <p:cNvPr id="17" name="Picture 1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371" y="1513476"/>
            <a:ext cx="161925" cy="19907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578801" y="1145551"/>
            <a:ext cx="11849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Associate Degree</a:t>
            </a:r>
          </a:p>
        </p:txBody>
      </p:sp>
      <p:pic>
        <p:nvPicPr>
          <p:cNvPr id="22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5" y="2063317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037" y="2070812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224" y="224137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0" name="Group 19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6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569111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117526"/>
                <a:gridCol w="681825"/>
                <a:gridCol w="799351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Ground Transportation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Diesel Technology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An Example of Courses with Secondary and Postsecondary Credits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Ground Transportation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Maintenance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Braking, Suspension &amp; Steering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Engine &amp; Power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Train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Truck Brake, Suspension &amp; Steering Sys.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Truck Diesel Engines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Engine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Performance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Ground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Transportation HVAC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Personal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Finance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Basic Electrical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Preventive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Maintenance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Heavy Truck Drive Trains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Industrial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&amp; Engineering Technology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Employability Skills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Industrial Calculations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Hydraulic Theory &amp; Operation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Fundamentals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of Engines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Truck Steering &amp; Suspension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Welding Processes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Truck Brake Systems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Composition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Computer Concepts &amp; Applications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Advanced Electrical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&amp; Electronics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Heavy Truck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HVAC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Science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Interpersonal Communication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 Communication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Customer Relations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Engine Performance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Heavy Truck Automatic Transmissions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 smtClean="0">
                  <a:solidFill>
                    <a:schemeClr val="tx2"/>
                  </a:solidFill>
                </a:rPr>
                <a:t>  6/2015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315</TotalTime>
  <Words>368</Words>
  <Application>Microsoft Office PowerPoint</Application>
  <PresentationFormat>On-screen Show (4:3)</PresentationFormat>
  <Paragraphs>117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Times New Roman</vt:lpstr>
      <vt:lpstr>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McGlaughlin, Tisha</cp:lastModifiedBy>
  <cp:revision>46</cp:revision>
  <cp:lastPrinted>2014-11-04T19:08:27Z</cp:lastPrinted>
  <dcterms:created xsi:type="dcterms:W3CDTF">2014-05-07T16:43:20Z</dcterms:created>
  <dcterms:modified xsi:type="dcterms:W3CDTF">2015-06-26T17:25:50Z</dcterms:modified>
</cp:coreProperties>
</file>