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ABE4"/>
    <a:srgbClr val="B8CC3F"/>
    <a:srgbClr val="E26427"/>
    <a:srgbClr val="F9BE0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2" d="100"/>
          <a:sy n="102" d="100"/>
        </p:scale>
        <p:origin x="8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796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047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Start </a:t>
            </a:r>
          </a:p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P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re-Transportation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</a:t>
            </a:r>
            <a:r>
              <a:rPr lang="en-US" sz="1100" dirty="0" smtClean="0">
                <a:solidFill>
                  <a:srgbClr val="FFFFFF"/>
                </a:solidFill>
                <a:cs typeface="Arial"/>
              </a:rPr>
              <a:t>grade </a:t>
            </a:r>
            <a:r>
              <a:rPr lang="en-US" sz="1100" dirty="0">
                <a:solidFill>
                  <a:srgbClr val="FFFFFF"/>
                </a:solidFill>
                <a:cs typeface="Arial"/>
              </a:rPr>
              <a:t>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School Bus Driver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$26,460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2.6%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288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Diesel Mechanic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$42,440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8.2%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293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Transportation Supervisor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$50,770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9.6%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penings: 258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3,900/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>
                <a:cs typeface="Arial"/>
              </a:rPr>
              <a:t>---</a:t>
            </a:r>
          </a:p>
          <a:p>
            <a:pPr algn="ctr"/>
            <a:r>
              <a:rPr lang="en-US" sz="1100" dirty="0">
                <a:cs typeface="Arial"/>
              </a:rPr>
              <a:t>Work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02630" y="1158563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License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5612" y="1158563"/>
            <a:ext cx="120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cs typeface="Arial"/>
              </a:rPr>
              <a:t>Certificate,</a:t>
            </a:r>
          </a:p>
          <a:p>
            <a:pPr algn="ctr"/>
            <a:r>
              <a:rPr lang="en-US" sz="900" b="1" dirty="0" smtClean="0">
                <a:cs typeface="Arial"/>
              </a:rPr>
              <a:t>Diesel Technology</a:t>
            </a:r>
          </a:p>
        </p:txBody>
      </p:sp>
      <p:pic>
        <p:nvPicPr>
          <p:cNvPr id="17" name="Picture 1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3371" y="1513476"/>
            <a:ext cx="161925" cy="1990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569182" y="1145551"/>
            <a:ext cx="120417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Associate Degree,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Diesel Technology</a:t>
            </a:r>
          </a:p>
          <a:p>
            <a:pPr algn="ctr"/>
            <a:endParaRPr lang="en-US" sz="900" b="1" dirty="0">
              <a:latin typeface="Arial"/>
              <a:cs typeface="Arial"/>
            </a:endParaRPr>
          </a:p>
        </p:txBody>
      </p:sp>
      <p:pic>
        <p:nvPicPr>
          <p:cNvPr id="22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900" y="207830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537" y="207196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224" y="224887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6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569111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117526"/>
                <a:gridCol w="681825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Ground Transportation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Diesel Technology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An Example of Courses with Secondary and Postsecondary Credits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Ground Transportation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Maintenance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Braking, Suspension &amp; Steering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 &amp; Power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Train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Truck Brake, Suspension &amp; Steering Sys.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Truck Diesel Engines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Performance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Ground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Transportation HVAC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Personal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Finance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Basic Electrical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Preventive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Maintenance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Heavy Truck Drive Trains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Industrial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Engineering Technology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Employability Skills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Industrial Calculations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Hydraulic Theory &amp; Operation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Engines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Truck Steering &amp; Suspension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Welding Processes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Truck Brake Systems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Composition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Computer Concepts &amp;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Advanced Electrical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Electronics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Heavy Truck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HVAC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Science Elective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Interpersonal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Communication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Customer Relations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Engine Performance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Heavy Truck Automatic Transmissions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 smtClean="0">
                  <a:solidFill>
                    <a:schemeClr val="tx2"/>
                  </a:solidFill>
                </a:rPr>
                <a:t>  6/2015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294</TotalTime>
  <Words>373</Words>
  <Application>Microsoft Office PowerPoint</Application>
  <PresentationFormat>On-screen Show (4:3)</PresentationFormat>
  <Paragraphs>119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43</cp:revision>
  <cp:lastPrinted>2014-11-04T19:08:27Z</cp:lastPrinted>
  <dcterms:created xsi:type="dcterms:W3CDTF">2014-05-07T16:43:20Z</dcterms:created>
  <dcterms:modified xsi:type="dcterms:W3CDTF">2015-06-26T17:27:29Z</dcterms:modified>
</cp:coreProperties>
</file>