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33"/>
  </p:notesMasterIdLst>
  <p:sldIdLst>
    <p:sldId id="256" r:id="rId5"/>
    <p:sldId id="287" r:id="rId6"/>
    <p:sldId id="288" r:id="rId7"/>
    <p:sldId id="293" r:id="rId8"/>
    <p:sldId id="298" r:id="rId9"/>
    <p:sldId id="320" r:id="rId10"/>
    <p:sldId id="321" r:id="rId11"/>
    <p:sldId id="322" r:id="rId12"/>
    <p:sldId id="323" r:id="rId13"/>
    <p:sldId id="305" r:id="rId14"/>
    <p:sldId id="319" r:id="rId15"/>
    <p:sldId id="325" r:id="rId16"/>
    <p:sldId id="324" r:id="rId17"/>
    <p:sldId id="326" r:id="rId18"/>
    <p:sldId id="327" r:id="rId19"/>
    <p:sldId id="328" r:id="rId20"/>
    <p:sldId id="329" r:id="rId21"/>
    <p:sldId id="337" r:id="rId22"/>
    <p:sldId id="330" r:id="rId23"/>
    <p:sldId id="332" r:id="rId24"/>
    <p:sldId id="331" r:id="rId25"/>
    <p:sldId id="335" r:id="rId26"/>
    <p:sldId id="333" r:id="rId27"/>
    <p:sldId id="334" r:id="rId28"/>
    <p:sldId id="336" r:id="rId29"/>
    <p:sldId id="338" r:id="rId30"/>
    <p:sldId id="317" r:id="rId31"/>
    <p:sldId id="309" r:id="rId32"/>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A816"/>
    <a:srgbClr val="CD0920"/>
    <a:srgbClr val="6CAEDF"/>
    <a:srgbClr val="83A2CA"/>
    <a:srgbClr val="C0DB37"/>
    <a:srgbClr val="04028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2A380-296F-9947-904E-39975A037E24}" v="1136" dt="2020-11-09T17:47:21.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1429" autoAdjust="0"/>
  </p:normalViewPr>
  <p:slideViewPr>
    <p:cSldViewPr snapToGrid="0" snapToObjects="1">
      <p:cViewPr varScale="1">
        <p:scale>
          <a:sx n="76" d="100"/>
          <a:sy n="76" d="100"/>
        </p:scale>
        <p:origin x="208" y="448"/>
      </p:cViewPr>
      <p:guideLst>
        <p:guide orient="horz" pos="2160"/>
        <p:guide pos="3840"/>
        <p:guide orient="horz" pos="2592"/>
        <p:guide pos="4656"/>
      </p:guideLst>
    </p:cSldViewPr>
  </p:slideViewPr>
  <p:notesTextViewPr>
    <p:cViewPr>
      <p:scale>
        <a:sx n="100" d="100"/>
        <a:sy n="100" d="100"/>
      </p:scale>
      <p:origin x="0" y="0"/>
    </p:cViewPr>
  </p:notesTextViewPr>
  <p:notesViewPr>
    <p:cSldViewPr snapToGrid="0" snapToObjects="1">
      <p:cViewPr varScale="1">
        <p:scale>
          <a:sx n="45" d="100"/>
          <a:sy n="45" d="100"/>
        </p:scale>
        <p:origin x="2760"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ata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ata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A703D4-AFDD-4245-98D4-6B84C7A45D6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303251A-0DB9-46D0-BCD7-9F81912A51D4}">
      <dgm:prSet/>
      <dgm:spPr/>
      <dgm:t>
        <a:bodyPr/>
        <a:lstStyle/>
        <a:p>
          <a:pPr>
            <a:lnSpc>
              <a:spcPct val="100000"/>
            </a:lnSpc>
          </a:pPr>
          <a:r>
            <a:rPr lang="en-US" b="1"/>
            <a:t>What TO do...</a:t>
          </a:r>
          <a:endParaRPr lang="en-US"/>
        </a:p>
      </dgm:t>
    </dgm:pt>
    <dgm:pt modelId="{37487455-0953-45BD-8A0E-06CFDF5BE6AB}" type="parTrans" cxnId="{FD0D171F-8CD9-4881-9B31-0452B1AE7EBE}">
      <dgm:prSet/>
      <dgm:spPr/>
      <dgm:t>
        <a:bodyPr/>
        <a:lstStyle/>
        <a:p>
          <a:endParaRPr lang="en-US"/>
        </a:p>
      </dgm:t>
    </dgm:pt>
    <dgm:pt modelId="{A52C42F4-F44F-4875-9DAB-7ACD812290C1}" type="sibTrans" cxnId="{FD0D171F-8CD9-4881-9B31-0452B1AE7EBE}">
      <dgm:prSet/>
      <dgm:spPr/>
      <dgm:t>
        <a:bodyPr/>
        <a:lstStyle/>
        <a:p>
          <a:endParaRPr lang="en-US"/>
        </a:p>
      </dgm:t>
    </dgm:pt>
    <dgm:pt modelId="{2D5FF528-8C45-4E30-A0A2-28A5DB45366C}">
      <dgm:prSet/>
      <dgm:spPr/>
      <dgm:t>
        <a:bodyPr/>
        <a:lstStyle/>
        <a:p>
          <a:pPr>
            <a:lnSpc>
              <a:spcPct val="100000"/>
            </a:lnSpc>
          </a:pPr>
          <a:r>
            <a:rPr lang="en-US"/>
            <a:t>Review candidates' achievements (academic and community based)</a:t>
          </a:r>
        </a:p>
      </dgm:t>
    </dgm:pt>
    <dgm:pt modelId="{C8D28AAC-F1D1-41A6-A0DF-9D002196FE33}" type="parTrans" cxnId="{26885868-DF9B-4A40-8F65-6F246A3D2208}">
      <dgm:prSet/>
      <dgm:spPr/>
      <dgm:t>
        <a:bodyPr/>
        <a:lstStyle/>
        <a:p>
          <a:endParaRPr lang="en-US"/>
        </a:p>
      </dgm:t>
    </dgm:pt>
    <dgm:pt modelId="{0640B6A5-3200-407A-A905-0E56B1BE6862}" type="sibTrans" cxnId="{26885868-DF9B-4A40-8F65-6F246A3D2208}">
      <dgm:prSet/>
      <dgm:spPr/>
      <dgm:t>
        <a:bodyPr/>
        <a:lstStyle/>
        <a:p>
          <a:endParaRPr lang="en-US"/>
        </a:p>
      </dgm:t>
    </dgm:pt>
    <dgm:pt modelId="{FF04B7AF-0FED-41BC-B7B4-F93344692A1A}">
      <dgm:prSet/>
      <dgm:spPr/>
      <dgm:t>
        <a:bodyPr/>
        <a:lstStyle/>
        <a:p>
          <a:pPr>
            <a:lnSpc>
              <a:spcPct val="100000"/>
            </a:lnSpc>
          </a:pPr>
          <a:r>
            <a:rPr lang="en-US"/>
            <a:t>Review skills developed outside of work(volunteer, classes, clubs, faith-based groups volunteer)</a:t>
          </a:r>
        </a:p>
      </dgm:t>
    </dgm:pt>
    <dgm:pt modelId="{9AA1A46D-0113-4537-B910-434E73FB0811}" type="parTrans" cxnId="{A6BC9034-78BD-437A-B071-3E026EB3BE99}">
      <dgm:prSet/>
      <dgm:spPr/>
      <dgm:t>
        <a:bodyPr/>
        <a:lstStyle/>
        <a:p>
          <a:endParaRPr lang="en-US"/>
        </a:p>
      </dgm:t>
    </dgm:pt>
    <dgm:pt modelId="{39781F75-A98F-4742-8656-145F66E0E988}" type="sibTrans" cxnId="{A6BC9034-78BD-437A-B071-3E026EB3BE99}">
      <dgm:prSet/>
      <dgm:spPr/>
      <dgm:t>
        <a:bodyPr/>
        <a:lstStyle/>
        <a:p>
          <a:endParaRPr lang="en-US"/>
        </a:p>
      </dgm:t>
    </dgm:pt>
    <dgm:pt modelId="{F7D06628-5714-440D-A717-5B21E87928A9}">
      <dgm:prSet/>
      <dgm:spPr/>
      <dgm:t>
        <a:bodyPr/>
        <a:lstStyle/>
        <a:p>
          <a:pPr>
            <a:lnSpc>
              <a:spcPct val="100000"/>
            </a:lnSpc>
          </a:pPr>
          <a:r>
            <a:rPr lang="en-US"/>
            <a:t>Review education, experience, and industry recognized credentials</a:t>
          </a:r>
        </a:p>
      </dgm:t>
    </dgm:pt>
    <dgm:pt modelId="{721BA9D7-34F8-48B1-A905-7707C4B9AC85}" type="parTrans" cxnId="{CC862D63-8258-4FF6-B781-41FA2FE231D3}">
      <dgm:prSet/>
      <dgm:spPr/>
      <dgm:t>
        <a:bodyPr/>
        <a:lstStyle/>
        <a:p>
          <a:endParaRPr lang="en-US"/>
        </a:p>
      </dgm:t>
    </dgm:pt>
    <dgm:pt modelId="{4021BC74-0ADC-4DBE-9394-05FEA6417328}" type="sibTrans" cxnId="{CC862D63-8258-4FF6-B781-41FA2FE231D3}">
      <dgm:prSet/>
      <dgm:spPr/>
      <dgm:t>
        <a:bodyPr/>
        <a:lstStyle/>
        <a:p>
          <a:endParaRPr lang="en-US"/>
        </a:p>
      </dgm:t>
    </dgm:pt>
    <dgm:pt modelId="{2F1D7DC8-7B39-402F-8A95-4C807328C543}">
      <dgm:prSet/>
      <dgm:spPr/>
      <dgm:t>
        <a:bodyPr/>
        <a:lstStyle/>
        <a:p>
          <a:pPr>
            <a:lnSpc>
              <a:spcPct val="100000"/>
            </a:lnSpc>
          </a:pPr>
          <a:r>
            <a:rPr lang="en-US"/>
            <a:t>Encourage professional social media presence (Linkedin, Indeed)</a:t>
          </a:r>
        </a:p>
      </dgm:t>
    </dgm:pt>
    <dgm:pt modelId="{24216219-8172-4A8C-BFEF-9BF22B75B9B4}" type="parTrans" cxnId="{2FB53709-A1E4-45A7-A8B0-D08FA10A8AB9}">
      <dgm:prSet/>
      <dgm:spPr/>
      <dgm:t>
        <a:bodyPr/>
        <a:lstStyle/>
        <a:p>
          <a:endParaRPr lang="en-US"/>
        </a:p>
      </dgm:t>
    </dgm:pt>
    <dgm:pt modelId="{0F5407CE-74AB-4FAB-8902-6F08BA482880}" type="sibTrans" cxnId="{2FB53709-A1E4-45A7-A8B0-D08FA10A8AB9}">
      <dgm:prSet/>
      <dgm:spPr/>
      <dgm:t>
        <a:bodyPr/>
        <a:lstStyle/>
        <a:p>
          <a:endParaRPr lang="en-US"/>
        </a:p>
      </dgm:t>
    </dgm:pt>
    <dgm:pt modelId="{670458A1-6DB2-4EF8-BCAD-CEDA13D0900F}" type="pres">
      <dgm:prSet presAssocID="{F5A703D4-AFDD-4245-98D4-6B84C7A45D68}" presName="root" presStyleCnt="0">
        <dgm:presLayoutVars>
          <dgm:dir/>
          <dgm:resizeHandles val="exact"/>
        </dgm:presLayoutVars>
      </dgm:prSet>
      <dgm:spPr/>
    </dgm:pt>
    <dgm:pt modelId="{9D8C64F1-52EE-48D4-A439-7ED26F4263DB}" type="pres">
      <dgm:prSet presAssocID="{F303251A-0DB9-46D0-BCD7-9F81912A51D4}" presName="compNode" presStyleCnt="0"/>
      <dgm:spPr/>
    </dgm:pt>
    <dgm:pt modelId="{4625D701-98A4-46CE-9B87-DC9FCC0B4A53}" type="pres">
      <dgm:prSet presAssocID="{F303251A-0DB9-46D0-BCD7-9F81912A51D4}" presName="bgRect" presStyleLbl="bgShp" presStyleIdx="0" presStyleCnt="5"/>
      <dgm:spPr/>
    </dgm:pt>
    <dgm:pt modelId="{4C68CAAB-DA1E-46B0-93C7-BAEB7AA82AB1}" type="pres">
      <dgm:prSet presAssocID="{F303251A-0DB9-46D0-BCD7-9F81912A51D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67C35054-A7DE-4B3F-9E7D-A02128B1BF50}" type="pres">
      <dgm:prSet presAssocID="{F303251A-0DB9-46D0-BCD7-9F81912A51D4}" presName="spaceRect" presStyleCnt="0"/>
      <dgm:spPr/>
    </dgm:pt>
    <dgm:pt modelId="{5BCA1601-F0F4-4E75-A05E-0BA9268F3E15}" type="pres">
      <dgm:prSet presAssocID="{F303251A-0DB9-46D0-BCD7-9F81912A51D4}" presName="parTx" presStyleLbl="revTx" presStyleIdx="0" presStyleCnt="5">
        <dgm:presLayoutVars>
          <dgm:chMax val="0"/>
          <dgm:chPref val="0"/>
        </dgm:presLayoutVars>
      </dgm:prSet>
      <dgm:spPr/>
    </dgm:pt>
    <dgm:pt modelId="{5DB294A1-4D60-4513-8A14-E00C7B9A27BE}" type="pres">
      <dgm:prSet presAssocID="{A52C42F4-F44F-4875-9DAB-7ACD812290C1}" presName="sibTrans" presStyleCnt="0"/>
      <dgm:spPr/>
    </dgm:pt>
    <dgm:pt modelId="{4948E6E7-E91B-483D-8689-D4096E9A04DB}" type="pres">
      <dgm:prSet presAssocID="{2D5FF528-8C45-4E30-A0A2-28A5DB45366C}" presName="compNode" presStyleCnt="0"/>
      <dgm:spPr/>
    </dgm:pt>
    <dgm:pt modelId="{EDDD3D07-4029-4AD6-A84A-06567328E74B}" type="pres">
      <dgm:prSet presAssocID="{2D5FF528-8C45-4E30-A0A2-28A5DB45366C}" presName="bgRect" presStyleLbl="bgShp" presStyleIdx="1" presStyleCnt="5"/>
      <dgm:spPr/>
    </dgm:pt>
    <dgm:pt modelId="{8E372DD1-72B3-40E8-AA87-08FA485EF6F1}" type="pres">
      <dgm:prSet presAssocID="{2D5FF528-8C45-4E30-A0A2-28A5DB45366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AE9828B1-0262-4829-99D5-27CCC619BFEC}" type="pres">
      <dgm:prSet presAssocID="{2D5FF528-8C45-4E30-A0A2-28A5DB45366C}" presName="spaceRect" presStyleCnt="0"/>
      <dgm:spPr/>
    </dgm:pt>
    <dgm:pt modelId="{4FAA3B57-1D45-4565-89E9-A3AAAAE78464}" type="pres">
      <dgm:prSet presAssocID="{2D5FF528-8C45-4E30-A0A2-28A5DB45366C}" presName="parTx" presStyleLbl="revTx" presStyleIdx="1" presStyleCnt="5">
        <dgm:presLayoutVars>
          <dgm:chMax val="0"/>
          <dgm:chPref val="0"/>
        </dgm:presLayoutVars>
      </dgm:prSet>
      <dgm:spPr/>
    </dgm:pt>
    <dgm:pt modelId="{E10729A5-154D-4D74-8249-3DCF7F23BEB0}" type="pres">
      <dgm:prSet presAssocID="{0640B6A5-3200-407A-A905-0E56B1BE6862}" presName="sibTrans" presStyleCnt="0"/>
      <dgm:spPr/>
    </dgm:pt>
    <dgm:pt modelId="{93FF18B1-3A2F-41BE-8EF0-E96C3DE156EB}" type="pres">
      <dgm:prSet presAssocID="{FF04B7AF-0FED-41BC-B7B4-F93344692A1A}" presName="compNode" presStyleCnt="0"/>
      <dgm:spPr/>
    </dgm:pt>
    <dgm:pt modelId="{C7137A88-1CBF-4E3A-8FAB-5A8E892FFD7D}" type="pres">
      <dgm:prSet presAssocID="{FF04B7AF-0FED-41BC-B7B4-F93344692A1A}" presName="bgRect" presStyleLbl="bgShp" presStyleIdx="2" presStyleCnt="5"/>
      <dgm:spPr/>
    </dgm:pt>
    <dgm:pt modelId="{619F61DF-F40B-4057-99B9-B3F961E43055}" type="pres">
      <dgm:prSet presAssocID="{FF04B7AF-0FED-41BC-B7B4-F93344692A1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ers"/>
        </a:ext>
      </dgm:extLst>
    </dgm:pt>
    <dgm:pt modelId="{1D3D2893-A949-4A46-8F22-B192FDBD9588}" type="pres">
      <dgm:prSet presAssocID="{FF04B7AF-0FED-41BC-B7B4-F93344692A1A}" presName="spaceRect" presStyleCnt="0"/>
      <dgm:spPr/>
    </dgm:pt>
    <dgm:pt modelId="{3E9F6C3F-3679-4035-B542-64B7FAEDA655}" type="pres">
      <dgm:prSet presAssocID="{FF04B7AF-0FED-41BC-B7B4-F93344692A1A}" presName="parTx" presStyleLbl="revTx" presStyleIdx="2" presStyleCnt="5">
        <dgm:presLayoutVars>
          <dgm:chMax val="0"/>
          <dgm:chPref val="0"/>
        </dgm:presLayoutVars>
      </dgm:prSet>
      <dgm:spPr/>
    </dgm:pt>
    <dgm:pt modelId="{BB331F24-8E66-4D29-B203-4CA41DB7642B}" type="pres">
      <dgm:prSet presAssocID="{39781F75-A98F-4742-8656-145F66E0E988}" presName="sibTrans" presStyleCnt="0"/>
      <dgm:spPr/>
    </dgm:pt>
    <dgm:pt modelId="{3071A878-AEEA-417C-A613-0008B263B273}" type="pres">
      <dgm:prSet presAssocID="{F7D06628-5714-440D-A717-5B21E87928A9}" presName="compNode" presStyleCnt="0"/>
      <dgm:spPr/>
    </dgm:pt>
    <dgm:pt modelId="{8BADB8A7-80B4-4159-9B0D-670AEA61C5ED}" type="pres">
      <dgm:prSet presAssocID="{F7D06628-5714-440D-A717-5B21E87928A9}" presName="bgRect" presStyleLbl="bgShp" presStyleIdx="3" presStyleCnt="5"/>
      <dgm:spPr/>
    </dgm:pt>
    <dgm:pt modelId="{60B1BB2D-4F74-4FF0-9C18-1AABE3020C91}" type="pres">
      <dgm:prSet presAssocID="{F7D06628-5714-440D-A717-5B21E87928A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aduation Cap"/>
        </a:ext>
      </dgm:extLst>
    </dgm:pt>
    <dgm:pt modelId="{9750F360-E52B-4F49-AA68-EC7D72AF2EDF}" type="pres">
      <dgm:prSet presAssocID="{F7D06628-5714-440D-A717-5B21E87928A9}" presName="spaceRect" presStyleCnt="0"/>
      <dgm:spPr/>
    </dgm:pt>
    <dgm:pt modelId="{9956718C-CF27-4FEA-8564-CA078565B8E0}" type="pres">
      <dgm:prSet presAssocID="{F7D06628-5714-440D-A717-5B21E87928A9}" presName="parTx" presStyleLbl="revTx" presStyleIdx="3" presStyleCnt="5">
        <dgm:presLayoutVars>
          <dgm:chMax val="0"/>
          <dgm:chPref val="0"/>
        </dgm:presLayoutVars>
      </dgm:prSet>
      <dgm:spPr/>
    </dgm:pt>
    <dgm:pt modelId="{09C836B6-3AED-4763-BC0C-5372D49F2985}" type="pres">
      <dgm:prSet presAssocID="{4021BC74-0ADC-4DBE-9394-05FEA6417328}" presName="sibTrans" presStyleCnt="0"/>
      <dgm:spPr/>
    </dgm:pt>
    <dgm:pt modelId="{CC4E5854-6795-417F-A98B-8A1082BF5FC8}" type="pres">
      <dgm:prSet presAssocID="{2F1D7DC8-7B39-402F-8A95-4C807328C543}" presName="compNode" presStyleCnt="0"/>
      <dgm:spPr/>
    </dgm:pt>
    <dgm:pt modelId="{E6D3FF80-3AAA-41F9-A52C-7E54F0603AF3}" type="pres">
      <dgm:prSet presAssocID="{2F1D7DC8-7B39-402F-8A95-4C807328C543}" presName="bgRect" presStyleLbl="bgShp" presStyleIdx="4" presStyleCnt="5"/>
      <dgm:spPr/>
    </dgm:pt>
    <dgm:pt modelId="{3EBF7F0E-3A91-40D9-9601-9C81E38F6F34}" type="pres">
      <dgm:prSet presAssocID="{2F1D7DC8-7B39-402F-8A95-4C807328C54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nnections"/>
        </a:ext>
      </dgm:extLst>
    </dgm:pt>
    <dgm:pt modelId="{60265288-BD38-4BA4-ADEC-BAE47E2A6BA0}" type="pres">
      <dgm:prSet presAssocID="{2F1D7DC8-7B39-402F-8A95-4C807328C543}" presName="spaceRect" presStyleCnt="0"/>
      <dgm:spPr/>
    </dgm:pt>
    <dgm:pt modelId="{FD26AEA7-1598-4BAD-8A20-8C93B597C276}" type="pres">
      <dgm:prSet presAssocID="{2F1D7DC8-7B39-402F-8A95-4C807328C543}" presName="parTx" presStyleLbl="revTx" presStyleIdx="4" presStyleCnt="5">
        <dgm:presLayoutVars>
          <dgm:chMax val="0"/>
          <dgm:chPref val="0"/>
        </dgm:presLayoutVars>
      </dgm:prSet>
      <dgm:spPr/>
    </dgm:pt>
  </dgm:ptLst>
  <dgm:cxnLst>
    <dgm:cxn modelId="{2FB53709-A1E4-45A7-A8B0-D08FA10A8AB9}" srcId="{F5A703D4-AFDD-4245-98D4-6B84C7A45D68}" destId="{2F1D7DC8-7B39-402F-8A95-4C807328C543}" srcOrd="4" destOrd="0" parTransId="{24216219-8172-4A8C-BFEF-9BF22B75B9B4}" sibTransId="{0F5407CE-74AB-4FAB-8902-6F08BA482880}"/>
    <dgm:cxn modelId="{FD0D171F-8CD9-4881-9B31-0452B1AE7EBE}" srcId="{F5A703D4-AFDD-4245-98D4-6B84C7A45D68}" destId="{F303251A-0DB9-46D0-BCD7-9F81912A51D4}" srcOrd="0" destOrd="0" parTransId="{37487455-0953-45BD-8A0E-06CFDF5BE6AB}" sibTransId="{A52C42F4-F44F-4875-9DAB-7ACD812290C1}"/>
    <dgm:cxn modelId="{A6BC9034-78BD-437A-B071-3E026EB3BE99}" srcId="{F5A703D4-AFDD-4245-98D4-6B84C7A45D68}" destId="{FF04B7AF-0FED-41BC-B7B4-F93344692A1A}" srcOrd="2" destOrd="0" parTransId="{9AA1A46D-0113-4537-B910-434E73FB0811}" sibTransId="{39781F75-A98F-4742-8656-145F66E0E988}"/>
    <dgm:cxn modelId="{D44A144A-DB1D-4C89-B96A-E3C30C18AB12}" type="presOf" srcId="{F303251A-0DB9-46D0-BCD7-9F81912A51D4}" destId="{5BCA1601-F0F4-4E75-A05E-0BA9268F3E15}" srcOrd="0" destOrd="0" presId="urn:microsoft.com/office/officeart/2018/2/layout/IconVerticalSolidList"/>
    <dgm:cxn modelId="{7CA3B056-ED23-4C71-8AF2-140D6EFF08F8}" type="presOf" srcId="{F7D06628-5714-440D-A717-5B21E87928A9}" destId="{9956718C-CF27-4FEA-8564-CA078565B8E0}" srcOrd="0" destOrd="0" presId="urn:microsoft.com/office/officeart/2018/2/layout/IconVerticalSolidList"/>
    <dgm:cxn modelId="{CC862D63-8258-4FF6-B781-41FA2FE231D3}" srcId="{F5A703D4-AFDD-4245-98D4-6B84C7A45D68}" destId="{F7D06628-5714-440D-A717-5B21E87928A9}" srcOrd="3" destOrd="0" parTransId="{721BA9D7-34F8-48B1-A905-7707C4B9AC85}" sibTransId="{4021BC74-0ADC-4DBE-9394-05FEA6417328}"/>
    <dgm:cxn modelId="{26885868-DF9B-4A40-8F65-6F246A3D2208}" srcId="{F5A703D4-AFDD-4245-98D4-6B84C7A45D68}" destId="{2D5FF528-8C45-4E30-A0A2-28A5DB45366C}" srcOrd="1" destOrd="0" parTransId="{C8D28AAC-F1D1-41A6-A0DF-9D002196FE33}" sibTransId="{0640B6A5-3200-407A-A905-0E56B1BE6862}"/>
    <dgm:cxn modelId="{B9D2476F-B4F3-406C-BF38-56FE49282B47}" type="presOf" srcId="{2F1D7DC8-7B39-402F-8A95-4C807328C543}" destId="{FD26AEA7-1598-4BAD-8A20-8C93B597C276}" srcOrd="0" destOrd="0" presId="urn:microsoft.com/office/officeart/2018/2/layout/IconVerticalSolidList"/>
    <dgm:cxn modelId="{94FD947F-6F6F-4170-A390-A2466AA9A772}" type="presOf" srcId="{2D5FF528-8C45-4E30-A0A2-28A5DB45366C}" destId="{4FAA3B57-1D45-4565-89E9-A3AAAAE78464}" srcOrd="0" destOrd="0" presId="urn:microsoft.com/office/officeart/2018/2/layout/IconVerticalSolidList"/>
    <dgm:cxn modelId="{56D87F98-CCD9-40DC-8006-01A88BC92287}" type="presOf" srcId="{F5A703D4-AFDD-4245-98D4-6B84C7A45D68}" destId="{670458A1-6DB2-4EF8-BCAD-CEDA13D0900F}" srcOrd="0" destOrd="0" presId="urn:microsoft.com/office/officeart/2018/2/layout/IconVerticalSolidList"/>
    <dgm:cxn modelId="{5DF320CB-C068-48D1-89B7-8CFA11C659FA}" type="presOf" srcId="{FF04B7AF-0FED-41BC-B7B4-F93344692A1A}" destId="{3E9F6C3F-3679-4035-B542-64B7FAEDA655}" srcOrd="0" destOrd="0" presId="urn:microsoft.com/office/officeart/2018/2/layout/IconVerticalSolidList"/>
    <dgm:cxn modelId="{78A33E2C-75AF-4933-B8B7-80C8160D02E7}" type="presParOf" srcId="{670458A1-6DB2-4EF8-BCAD-CEDA13D0900F}" destId="{9D8C64F1-52EE-48D4-A439-7ED26F4263DB}" srcOrd="0" destOrd="0" presId="urn:microsoft.com/office/officeart/2018/2/layout/IconVerticalSolidList"/>
    <dgm:cxn modelId="{DB62051D-43B5-4BD3-A8FA-73692A171222}" type="presParOf" srcId="{9D8C64F1-52EE-48D4-A439-7ED26F4263DB}" destId="{4625D701-98A4-46CE-9B87-DC9FCC0B4A53}" srcOrd="0" destOrd="0" presId="urn:microsoft.com/office/officeart/2018/2/layout/IconVerticalSolidList"/>
    <dgm:cxn modelId="{7B970F01-2FFE-4DDD-B9E0-8646D79A434D}" type="presParOf" srcId="{9D8C64F1-52EE-48D4-A439-7ED26F4263DB}" destId="{4C68CAAB-DA1E-46B0-93C7-BAEB7AA82AB1}" srcOrd="1" destOrd="0" presId="urn:microsoft.com/office/officeart/2018/2/layout/IconVerticalSolidList"/>
    <dgm:cxn modelId="{CB29E08B-2595-4CF4-BB7B-FF1F662C67C6}" type="presParOf" srcId="{9D8C64F1-52EE-48D4-A439-7ED26F4263DB}" destId="{67C35054-A7DE-4B3F-9E7D-A02128B1BF50}" srcOrd="2" destOrd="0" presId="urn:microsoft.com/office/officeart/2018/2/layout/IconVerticalSolidList"/>
    <dgm:cxn modelId="{A05BE23F-F9C2-40D2-8A70-BD8D172D6E0B}" type="presParOf" srcId="{9D8C64F1-52EE-48D4-A439-7ED26F4263DB}" destId="{5BCA1601-F0F4-4E75-A05E-0BA9268F3E15}" srcOrd="3" destOrd="0" presId="urn:microsoft.com/office/officeart/2018/2/layout/IconVerticalSolidList"/>
    <dgm:cxn modelId="{A5F70AFB-A71F-410E-89BD-1275F9438686}" type="presParOf" srcId="{670458A1-6DB2-4EF8-BCAD-CEDA13D0900F}" destId="{5DB294A1-4D60-4513-8A14-E00C7B9A27BE}" srcOrd="1" destOrd="0" presId="urn:microsoft.com/office/officeart/2018/2/layout/IconVerticalSolidList"/>
    <dgm:cxn modelId="{0A924154-AE4F-4BDC-A2CF-BB389C46F343}" type="presParOf" srcId="{670458A1-6DB2-4EF8-BCAD-CEDA13D0900F}" destId="{4948E6E7-E91B-483D-8689-D4096E9A04DB}" srcOrd="2" destOrd="0" presId="urn:microsoft.com/office/officeart/2018/2/layout/IconVerticalSolidList"/>
    <dgm:cxn modelId="{0C5E69FD-AAE0-4014-A34E-3DB09F41D310}" type="presParOf" srcId="{4948E6E7-E91B-483D-8689-D4096E9A04DB}" destId="{EDDD3D07-4029-4AD6-A84A-06567328E74B}" srcOrd="0" destOrd="0" presId="urn:microsoft.com/office/officeart/2018/2/layout/IconVerticalSolidList"/>
    <dgm:cxn modelId="{319B5A39-1B1E-46F0-A00A-A5CA9598E066}" type="presParOf" srcId="{4948E6E7-E91B-483D-8689-D4096E9A04DB}" destId="{8E372DD1-72B3-40E8-AA87-08FA485EF6F1}" srcOrd="1" destOrd="0" presId="urn:microsoft.com/office/officeart/2018/2/layout/IconVerticalSolidList"/>
    <dgm:cxn modelId="{A161FF90-6D46-40DF-8730-25EB5EFC5B96}" type="presParOf" srcId="{4948E6E7-E91B-483D-8689-D4096E9A04DB}" destId="{AE9828B1-0262-4829-99D5-27CCC619BFEC}" srcOrd="2" destOrd="0" presId="urn:microsoft.com/office/officeart/2018/2/layout/IconVerticalSolidList"/>
    <dgm:cxn modelId="{DACABC9D-F487-47A3-AF36-ED8B3567EDC1}" type="presParOf" srcId="{4948E6E7-E91B-483D-8689-D4096E9A04DB}" destId="{4FAA3B57-1D45-4565-89E9-A3AAAAE78464}" srcOrd="3" destOrd="0" presId="urn:microsoft.com/office/officeart/2018/2/layout/IconVerticalSolidList"/>
    <dgm:cxn modelId="{82961AE7-B5CF-4F02-BED7-B34EA6F9E170}" type="presParOf" srcId="{670458A1-6DB2-4EF8-BCAD-CEDA13D0900F}" destId="{E10729A5-154D-4D74-8249-3DCF7F23BEB0}" srcOrd="3" destOrd="0" presId="urn:microsoft.com/office/officeart/2018/2/layout/IconVerticalSolidList"/>
    <dgm:cxn modelId="{3F113DCA-FC8C-4F2B-B5FC-FCD6642205ED}" type="presParOf" srcId="{670458A1-6DB2-4EF8-BCAD-CEDA13D0900F}" destId="{93FF18B1-3A2F-41BE-8EF0-E96C3DE156EB}" srcOrd="4" destOrd="0" presId="urn:microsoft.com/office/officeart/2018/2/layout/IconVerticalSolidList"/>
    <dgm:cxn modelId="{6BBF6F2F-BE49-44A9-8F66-49E695C4E6E7}" type="presParOf" srcId="{93FF18B1-3A2F-41BE-8EF0-E96C3DE156EB}" destId="{C7137A88-1CBF-4E3A-8FAB-5A8E892FFD7D}" srcOrd="0" destOrd="0" presId="urn:microsoft.com/office/officeart/2018/2/layout/IconVerticalSolidList"/>
    <dgm:cxn modelId="{5436208B-3DE0-4828-AAF0-2974563BBBAE}" type="presParOf" srcId="{93FF18B1-3A2F-41BE-8EF0-E96C3DE156EB}" destId="{619F61DF-F40B-4057-99B9-B3F961E43055}" srcOrd="1" destOrd="0" presId="urn:microsoft.com/office/officeart/2018/2/layout/IconVerticalSolidList"/>
    <dgm:cxn modelId="{61186BD9-F6D9-4318-B930-1DFFD6ABBE97}" type="presParOf" srcId="{93FF18B1-3A2F-41BE-8EF0-E96C3DE156EB}" destId="{1D3D2893-A949-4A46-8F22-B192FDBD9588}" srcOrd="2" destOrd="0" presId="urn:microsoft.com/office/officeart/2018/2/layout/IconVerticalSolidList"/>
    <dgm:cxn modelId="{6477EAC9-44D1-45B0-9833-A68C1C466F85}" type="presParOf" srcId="{93FF18B1-3A2F-41BE-8EF0-E96C3DE156EB}" destId="{3E9F6C3F-3679-4035-B542-64B7FAEDA655}" srcOrd="3" destOrd="0" presId="urn:microsoft.com/office/officeart/2018/2/layout/IconVerticalSolidList"/>
    <dgm:cxn modelId="{4F1DAED4-8394-4DEB-AD26-E5969F9ED426}" type="presParOf" srcId="{670458A1-6DB2-4EF8-BCAD-CEDA13D0900F}" destId="{BB331F24-8E66-4D29-B203-4CA41DB7642B}" srcOrd="5" destOrd="0" presId="urn:microsoft.com/office/officeart/2018/2/layout/IconVerticalSolidList"/>
    <dgm:cxn modelId="{DD283D07-279B-4186-B053-5AEFC4E15FB3}" type="presParOf" srcId="{670458A1-6DB2-4EF8-BCAD-CEDA13D0900F}" destId="{3071A878-AEEA-417C-A613-0008B263B273}" srcOrd="6" destOrd="0" presId="urn:microsoft.com/office/officeart/2018/2/layout/IconVerticalSolidList"/>
    <dgm:cxn modelId="{EC1CC3AC-E37F-4B12-A247-4481CA2EC58E}" type="presParOf" srcId="{3071A878-AEEA-417C-A613-0008B263B273}" destId="{8BADB8A7-80B4-4159-9B0D-670AEA61C5ED}" srcOrd="0" destOrd="0" presId="urn:microsoft.com/office/officeart/2018/2/layout/IconVerticalSolidList"/>
    <dgm:cxn modelId="{2B7CA8D9-4540-48A5-8568-C4D948CB38C8}" type="presParOf" srcId="{3071A878-AEEA-417C-A613-0008B263B273}" destId="{60B1BB2D-4F74-4FF0-9C18-1AABE3020C91}" srcOrd="1" destOrd="0" presId="urn:microsoft.com/office/officeart/2018/2/layout/IconVerticalSolidList"/>
    <dgm:cxn modelId="{4FFD39BA-87FF-4A0A-B9C6-1C490DDA318C}" type="presParOf" srcId="{3071A878-AEEA-417C-A613-0008B263B273}" destId="{9750F360-E52B-4F49-AA68-EC7D72AF2EDF}" srcOrd="2" destOrd="0" presId="urn:microsoft.com/office/officeart/2018/2/layout/IconVerticalSolidList"/>
    <dgm:cxn modelId="{B6784479-EC86-49C5-BD0C-EB8D84FF154C}" type="presParOf" srcId="{3071A878-AEEA-417C-A613-0008B263B273}" destId="{9956718C-CF27-4FEA-8564-CA078565B8E0}" srcOrd="3" destOrd="0" presId="urn:microsoft.com/office/officeart/2018/2/layout/IconVerticalSolidList"/>
    <dgm:cxn modelId="{FB512A75-8C12-47BA-8957-536F66163551}" type="presParOf" srcId="{670458A1-6DB2-4EF8-BCAD-CEDA13D0900F}" destId="{09C836B6-3AED-4763-BC0C-5372D49F2985}" srcOrd="7" destOrd="0" presId="urn:microsoft.com/office/officeart/2018/2/layout/IconVerticalSolidList"/>
    <dgm:cxn modelId="{CB4FD067-35CE-4C25-B210-6979BEFE2A49}" type="presParOf" srcId="{670458A1-6DB2-4EF8-BCAD-CEDA13D0900F}" destId="{CC4E5854-6795-417F-A98B-8A1082BF5FC8}" srcOrd="8" destOrd="0" presId="urn:microsoft.com/office/officeart/2018/2/layout/IconVerticalSolidList"/>
    <dgm:cxn modelId="{65818CEA-7CD3-4585-BA76-E193FF0647D6}" type="presParOf" srcId="{CC4E5854-6795-417F-A98B-8A1082BF5FC8}" destId="{E6D3FF80-3AAA-41F9-A52C-7E54F0603AF3}" srcOrd="0" destOrd="0" presId="urn:microsoft.com/office/officeart/2018/2/layout/IconVerticalSolidList"/>
    <dgm:cxn modelId="{6E4C9ACB-98C6-4017-9FA2-7F53BBF91116}" type="presParOf" srcId="{CC4E5854-6795-417F-A98B-8A1082BF5FC8}" destId="{3EBF7F0E-3A91-40D9-9601-9C81E38F6F34}" srcOrd="1" destOrd="0" presId="urn:microsoft.com/office/officeart/2018/2/layout/IconVerticalSolidList"/>
    <dgm:cxn modelId="{9F3256E7-72CA-4F9F-B946-408EE00C1117}" type="presParOf" srcId="{CC4E5854-6795-417F-A98B-8A1082BF5FC8}" destId="{60265288-BD38-4BA4-ADEC-BAE47E2A6BA0}" srcOrd="2" destOrd="0" presId="urn:microsoft.com/office/officeart/2018/2/layout/IconVerticalSolidList"/>
    <dgm:cxn modelId="{1B4A3C99-ECBD-46C0-8700-EF7A412599CC}" type="presParOf" srcId="{CC4E5854-6795-417F-A98B-8A1082BF5FC8}" destId="{FD26AEA7-1598-4BAD-8A20-8C93B597C2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457124-1DD2-4AD1-A771-FEDC62E0E31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1B43A91-B58D-454E-BBB7-D6FDCB31C0E0}">
      <dgm:prSet/>
      <dgm:spPr/>
      <dgm:t>
        <a:bodyPr/>
        <a:lstStyle/>
        <a:p>
          <a:r>
            <a:rPr lang="en-US" b="1"/>
            <a:t>What NOT to do…</a:t>
          </a:r>
          <a:endParaRPr lang="en-US"/>
        </a:p>
      </dgm:t>
    </dgm:pt>
    <dgm:pt modelId="{20699DD2-0113-411F-A082-F57F911DC458}" type="parTrans" cxnId="{10EA7894-A2D2-4388-A20B-19F51EC759C2}">
      <dgm:prSet/>
      <dgm:spPr/>
      <dgm:t>
        <a:bodyPr/>
        <a:lstStyle/>
        <a:p>
          <a:endParaRPr lang="en-US"/>
        </a:p>
      </dgm:t>
    </dgm:pt>
    <dgm:pt modelId="{CF33CC00-D7FA-4BF3-AA66-564476D96A40}" type="sibTrans" cxnId="{10EA7894-A2D2-4388-A20B-19F51EC759C2}">
      <dgm:prSet/>
      <dgm:spPr/>
      <dgm:t>
        <a:bodyPr/>
        <a:lstStyle/>
        <a:p>
          <a:endParaRPr lang="en-US"/>
        </a:p>
      </dgm:t>
    </dgm:pt>
    <dgm:pt modelId="{51AAF5C2-29FF-44F8-91B0-33F40B53EFE6}">
      <dgm:prSet/>
      <dgm:spPr/>
      <dgm:t>
        <a:bodyPr/>
        <a:lstStyle/>
        <a:p>
          <a:r>
            <a:rPr lang="en-US"/>
            <a:t>Misrepresent yourself on your resume</a:t>
          </a:r>
        </a:p>
      </dgm:t>
    </dgm:pt>
    <dgm:pt modelId="{ECAD2EDE-2922-4AA6-8FCB-0FE38FB991EC}" type="parTrans" cxnId="{48399157-9382-4396-8955-F5871EFF9391}">
      <dgm:prSet/>
      <dgm:spPr/>
      <dgm:t>
        <a:bodyPr/>
        <a:lstStyle/>
        <a:p>
          <a:endParaRPr lang="en-US"/>
        </a:p>
      </dgm:t>
    </dgm:pt>
    <dgm:pt modelId="{3D245975-C17A-4411-95CB-D6CF5782F0DF}" type="sibTrans" cxnId="{48399157-9382-4396-8955-F5871EFF9391}">
      <dgm:prSet/>
      <dgm:spPr/>
      <dgm:t>
        <a:bodyPr/>
        <a:lstStyle/>
        <a:p>
          <a:endParaRPr lang="en-US"/>
        </a:p>
      </dgm:t>
    </dgm:pt>
    <dgm:pt modelId="{66A3C7BB-8DAB-453C-AE4B-D5217134E50A}">
      <dgm:prSet/>
      <dgm:spPr/>
      <dgm:t>
        <a:bodyPr/>
        <a:lstStyle/>
        <a:p>
          <a:r>
            <a:rPr lang="en-US"/>
            <a:t>Allow resume to become outdated</a:t>
          </a:r>
        </a:p>
      </dgm:t>
    </dgm:pt>
    <dgm:pt modelId="{A0B48D7A-3762-4DA6-9F93-1802D0BDBEA8}" type="parTrans" cxnId="{9B124AC1-063B-42C8-8EB8-AC5742F0BE84}">
      <dgm:prSet/>
      <dgm:spPr/>
      <dgm:t>
        <a:bodyPr/>
        <a:lstStyle/>
        <a:p>
          <a:endParaRPr lang="en-US"/>
        </a:p>
      </dgm:t>
    </dgm:pt>
    <dgm:pt modelId="{E09B8069-F6A0-4B7C-B3F6-AC3F2AC6FDD0}" type="sibTrans" cxnId="{9B124AC1-063B-42C8-8EB8-AC5742F0BE84}">
      <dgm:prSet/>
      <dgm:spPr/>
      <dgm:t>
        <a:bodyPr/>
        <a:lstStyle/>
        <a:p>
          <a:endParaRPr lang="en-US"/>
        </a:p>
      </dgm:t>
    </dgm:pt>
    <dgm:pt modelId="{B0EB80A3-8C25-4F4D-8AC1-F040EBA1018F}">
      <dgm:prSet/>
      <dgm:spPr/>
      <dgm:t>
        <a:bodyPr/>
        <a:lstStyle/>
        <a:p>
          <a:r>
            <a:rPr lang="en-US"/>
            <a:t>Adding personal Social Media information</a:t>
          </a:r>
        </a:p>
      </dgm:t>
    </dgm:pt>
    <dgm:pt modelId="{FA3CDBB7-C000-4257-B36C-D83D8C175880}" type="parTrans" cxnId="{1413C7F8-C41D-471E-A42E-7D67A756E102}">
      <dgm:prSet/>
      <dgm:spPr/>
      <dgm:t>
        <a:bodyPr/>
        <a:lstStyle/>
        <a:p>
          <a:endParaRPr lang="en-US"/>
        </a:p>
      </dgm:t>
    </dgm:pt>
    <dgm:pt modelId="{6535C1B9-C8DB-4CBD-AD6E-F97B82E1DFBC}" type="sibTrans" cxnId="{1413C7F8-C41D-471E-A42E-7D67A756E102}">
      <dgm:prSet/>
      <dgm:spPr/>
      <dgm:t>
        <a:bodyPr/>
        <a:lstStyle/>
        <a:p>
          <a:endParaRPr lang="en-US"/>
        </a:p>
      </dgm:t>
    </dgm:pt>
    <dgm:pt modelId="{F4940B35-7CA7-435D-AA5E-3027873704E5}">
      <dgm:prSet/>
      <dgm:spPr/>
      <dgm:t>
        <a:bodyPr/>
        <a:lstStyle/>
        <a:p>
          <a:r>
            <a:rPr lang="en-US"/>
            <a:t>Allow personal contact information to be outdated (phone and email)</a:t>
          </a:r>
        </a:p>
      </dgm:t>
    </dgm:pt>
    <dgm:pt modelId="{D69D78CF-F575-4EA3-AB83-EF3DA9339357}" type="parTrans" cxnId="{9A639623-F331-4276-81F7-C36F1A5A28D8}">
      <dgm:prSet/>
      <dgm:spPr/>
      <dgm:t>
        <a:bodyPr/>
        <a:lstStyle/>
        <a:p>
          <a:endParaRPr lang="en-US"/>
        </a:p>
      </dgm:t>
    </dgm:pt>
    <dgm:pt modelId="{48855B8C-1614-4DC0-9805-C7906E3CF4F4}" type="sibTrans" cxnId="{9A639623-F331-4276-81F7-C36F1A5A28D8}">
      <dgm:prSet/>
      <dgm:spPr/>
      <dgm:t>
        <a:bodyPr/>
        <a:lstStyle/>
        <a:p>
          <a:endParaRPr lang="en-US"/>
        </a:p>
      </dgm:t>
    </dgm:pt>
    <dgm:pt modelId="{EB4086A4-D04B-47D7-B01E-4B5C5F624B56}">
      <dgm:prSet/>
      <dgm:spPr/>
      <dgm:t>
        <a:bodyPr/>
        <a:lstStyle/>
        <a:p>
          <a:r>
            <a:rPr lang="en-US"/>
            <a:t>Provide references that would not speak highly of you</a:t>
          </a:r>
        </a:p>
      </dgm:t>
    </dgm:pt>
    <dgm:pt modelId="{7229F77F-D4CD-4C45-975C-712E0F3D8348}" type="parTrans" cxnId="{C3533245-812D-4918-ABAF-472DBBD746E7}">
      <dgm:prSet/>
      <dgm:spPr/>
      <dgm:t>
        <a:bodyPr/>
        <a:lstStyle/>
        <a:p>
          <a:endParaRPr lang="en-US"/>
        </a:p>
      </dgm:t>
    </dgm:pt>
    <dgm:pt modelId="{8AC3F1DD-FC98-480A-AA03-1F91826B2D3F}" type="sibTrans" cxnId="{C3533245-812D-4918-ABAF-472DBBD746E7}">
      <dgm:prSet/>
      <dgm:spPr/>
      <dgm:t>
        <a:bodyPr/>
        <a:lstStyle/>
        <a:p>
          <a:endParaRPr lang="en-US"/>
        </a:p>
      </dgm:t>
    </dgm:pt>
    <dgm:pt modelId="{E1341C35-33CD-49EE-AF5B-71A911459E70}" type="pres">
      <dgm:prSet presAssocID="{5A457124-1DD2-4AD1-A771-FEDC62E0E31F}" presName="root" presStyleCnt="0">
        <dgm:presLayoutVars>
          <dgm:dir/>
          <dgm:resizeHandles val="exact"/>
        </dgm:presLayoutVars>
      </dgm:prSet>
      <dgm:spPr/>
    </dgm:pt>
    <dgm:pt modelId="{684A87F8-C26A-4424-8D0E-A62A8CFB967D}" type="pres">
      <dgm:prSet presAssocID="{D1B43A91-B58D-454E-BBB7-D6FDCB31C0E0}" presName="compNode" presStyleCnt="0"/>
      <dgm:spPr/>
    </dgm:pt>
    <dgm:pt modelId="{90B05E1C-4FE7-4017-BFB3-D1B83A00D8D0}" type="pres">
      <dgm:prSet presAssocID="{D1B43A91-B58D-454E-BBB7-D6FDCB31C0E0}" presName="bgRect" presStyleLbl="bgShp" presStyleIdx="0" presStyleCnt="6"/>
      <dgm:spPr/>
    </dgm:pt>
    <dgm:pt modelId="{CFC48944-4502-47A6-8366-862A0D5823AD}" type="pres">
      <dgm:prSet presAssocID="{D1B43A91-B58D-454E-BBB7-D6FDCB31C0E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fused Person"/>
        </a:ext>
      </dgm:extLst>
    </dgm:pt>
    <dgm:pt modelId="{ECB6CBD0-EC05-4FAC-8643-46C95FC896BB}" type="pres">
      <dgm:prSet presAssocID="{D1B43A91-B58D-454E-BBB7-D6FDCB31C0E0}" presName="spaceRect" presStyleCnt="0"/>
      <dgm:spPr/>
    </dgm:pt>
    <dgm:pt modelId="{23464E94-C8A1-4A40-8522-127430AE18FC}" type="pres">
      <dgm:prSet presAssocID="{D1B43A91-B58D-454E-BBB7-D6FDCB31C0E0}" presName="parTx" presStyleLbl="revTx" presStyleIdx="0" presStyleCnt="6">
        <dgm:presLayoutVars>
          <dgm:chMax val="0"/>
          <dgm:chPref val="0"/>
        </dgm:presLayoutVars>
      </dgm:prSet>
      <dgm:spPr/>
    </dgm:pt>
    <dgm:pt modelId="{0ADEEDFC-A0DA-4DC9-A0B4-07F122BB84C5}" type="pres">
      <dgm:prSet presAssocID="{CF33CC00-D7FA-4BF3-AA66-564476D96A40}" presName="sibTrans" presStyleCnt="0"/>
      <dgm:spPr/>
    </dgm:pt>
    <dgm:pt modelId="{08371E75-D11A-4677-B20E-85ABAB1DB76C}" type="pres">
      <dgm:prSet presAssocID="{51AAF5C2-29FF-44F8-91B0-33F40B53EFE6}" presName="compNode" presStyleCnt="0"/>
      <dgm:spPr/>
    </dgm:pt>
    <dgm:pt modelId="{F0751CBA-3E57-4BE3-9DD2-A4FAE95161BE}" type="pres">
      <dgm:prSet presAssocID="{51AAF5C2-29FF-44F8-91B0-33F40B53EFE6}" presName="bgRect" presStyleLbl="bgShp" presStyleIdx="1" presStyleCnt="6"/>
      <dgm:spPr/>
    </dgm:pt>
    <dgm:pt modelId="{C61EA298-4245-45FC-B4BB-F0441F4EB5F9}" type="pres">
      <dgm:prSet presAssocID="{51AAF5C2-29FF-44F8-91B0-33F40B53EFE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FF6730CB-9C76-4E4C-A5E0-2CA3F32AC180}" type="pres">
      <dgm:prSet presAssocID="{51AAF5C2-29FF-44F8-91B0-33F40B53EFE6}" presName="spaceRect" presStyleCnt="0"/>
      <dgm:spPr/>
    </dgm:pt>
    <dgm:pt modelId="{BDC04AFF-CA66-433B-8306-843ED46A2679}" type="pres">
      <dgm:prSet presAssocID="{51AAF5C2-29FF-44F8-91B0-33F40B53EFE6}" presName="parTx" presStyleLbl="revTx" presStyleIdx="1" presStyleCnt="6">
        <dgm:presLayoutVars>
          <dgm:chMax val="0"/>
          <dgm:chPref val="0"/>
        </dgm:presLayoutVars>
      </dgm:prSet>
      <dgm:spPr/>
    </dgm:pt>
    <dgm:pt modelId="{F9CABC68-A4ED-4477-8812-167D6C508766}" type="pres">
      <dgm:prSet presAssocID="{3D245975-C17A-4411-95CB-D6CF5782F0DF}" presName="sibTrans" presStyleCnt="0"/>
      <dgm:spPr/>
    </dgm:pt>
    <dgm:pt modelId="{590C3836-4DA0-4676-914D-57E1A4A48E63}" type="pres">
      <dgm:prSet presAssocID="{66A3C7BB-8DAB-453C-AE4B-D5217134E50A}" presName="compNode" presStyleCnt="0"/>
      <dgm:spPr/>
    </dgm:pt>
    <dgm:pt modelId="{25D8A211-E40F-4C48-9C0F-4D67E75D3E35}" type="pres">
      <dgm:prSet presAssocID="{66A3C7BB-8DAB-453C-AE4B-D5217134E50A}" presName="bgRect" presStyleLbl="bgShp" presStyleIdx="2" presStyleCnt="6"/>
      <dgm:spPr/>
    </dgm:pt>
    <dgm:pt modelId="{28D8A1C4-F517-4DB8-9F78-B62B5D33109F}" type="pres">
      <dgm:prSet presAssocID="{66A3C7BB-8DAB-453C-AE4B-D5217134E50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5E9C50B5-1CD9-4BE8-813D-42BE6FF0828A}" type="pres">
      <dgm:prSet presAssocID="{66A3C7BB-8DAB-453C-AE4B-D5217134E50A}" presName="spaceRect" presStyleCnt="0"/>
      <dgm:spPr/>
    </dgm:pt>
    <dgm:pt modelId="{B44CC8DD-604D-41E6-B210-8664F8FD6E7E}" type="pres">
      <dgm:prSet presAssocID="{66A3C7BB-8DAB-453C-AE4B-D5217134E50A}" presName="parTx" presStyleLbl="revTx" presStyleIdx="2" presStyleCnt="6">
        <dgm:presLayoutVars>
          <dgm:chMax val="0"/>
          <dgm:chPref val="0"/>
        </dgm:presLayoutVars>
      </dgm:prSet>
      <dgm:spPr/>
    </dgm:pt>
    <dgm:pt modelId="{BD59432A-09C8-443C-98D2-B7F2CB08E048}" type="pres">
      <dgm:prSet presAssocID="{E09B8069-F6A0-4B7C-B3F6-AC3F2AC6FDD0}" presName="sibTrans" presStyleCnt="0"/>
      <dgm:spPr/>
    </dgm:pt>
    <dgm:pt modelId="{5DAA60B9-4AC4-4E48-938A-92C58DCB0FF5}" type="pres">
      <dgm:prSet presAssocID="{B0EB80A3-8C25-4F4D-8AC1-F040EBA1018F}" presName="compNode" presStyleCnt="0"/>
      <dgm:spPr/>
    </dgm:pt>
    <dgm:pt modelId="{70F0126D-8589-4FD5-89B5-55DD1BF8C92C}" type="pres">
      <dgm:prSet presAssocID="{B0EB80A3-8C25-4F4D-8AC1-F040EBA1018F}" presName="bgRect" presStyleLbl="bgShp" presStyleIdx="3" presStyleCnt="6"/>
      <dgm:spPr/>
    </dgm:pt>
    <dgm:pt modelId="{8FA5B54C-21E6-4E03-B9E8-FA660C2BCB4B}" type="pres">
      <dgm:prSet presAssocID="{B0EB80A3-8C25-4F4D-8AC1-F040EBA1018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E8D3CB4A-65CF-488C-934F-80E7A2502D80}" type="pres">
      <dgm:prSet presAssocID="{B0EB80A3-8C25-4F4D-8AC1-F040EBA1018F}" presName="spaceRect" presStyleCnt="0"/>
      <dgm:spPr/>
    </dgm:pt>
    <dgm:pt modelId="{CF3F9327-525F-4517-A5D9-D04348E63CC9}" type="pres">
      <dgm:prSet presAssocID="{B0EB80A3-8C25-4F4D-8AC1-F040EBA1018F}" presName="parTx" presStyleLbl="revTx" presStyleIdx="3" presStyleCnt="6">
        <dgm:presLayoutVars>
          <dgm:chMax val="0"/>
          <dgm:chPref val="0"/>
        </dgm:presLayoutVars>
      </dgm:prSet>
      <dgm:spPr/>
    </dgm:pt>
    <dgm:pt modelId="{58343B83-6812-4996-AFD7-48A10BF82BF3}" type="pres">
      <dgm:prSet presAssocID="{6535C1B9-C8DB-4CBD-AD6E-F97B82E1DFBC}" presName="sibTrans" presStyleCnt="0"/>
      <dgm:spPr/>
    </dgm:pt>
    <dgm:pt modelId="{51CB6894-1198-416E-833F-208DB36BE521}" type="pres">
      <dgm:prSet presAssocID="{F4940B35-7CA7-435D-AA5E-3027873704E5}" presName="compNode" presStyleCnt="0"/>
      <dgm:spPr/>
    </dgm:pt>
    <dgm:pt modelId="{0F0D9720-E242-44AF-A683-CA0B96D623A3}" type="pres">
      <dgm:prSet presAssocID="{F4940B35-7CA7-435D-AA5E-3027873704E5}" presName="bgRect" presStyleLbl="bgShp" presStyleIdx="4" presStyleCnt="6"/>
      <dgm:spPr/>
    </dgm:pt>
    <dgm:pt modelId="{6CAEF79C-AB40-4B9C-8B0D-6F5D5DFE80EA}" type="pres">
      <dgm:prSet presAssocID="{F4940B35-7CA7-435D-AA5E-3027873704E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nvelope"/>
        </a:ext>
      </dgm:extLst>
    </dgm:pt>
    <dgm:pt modelId="{6E2525D8-4F7B-43FC-BF4B-F2BF5F7917D0}" type="pres">
      <dgm:prSet presAssocID="{F4940B35-7CA7-435D-AA5E-3027873704E5}" presName="spaceRect" presStyleCnt="0"/>
      <dgm:spPr/>
    </dgm:pt>
    <dgm:pt modelId="{8D771969-C9FE-48A9-ABB9-8273F162CCDD}" type="pres">
      <dgm:prSet presAssocID="{F4940B35-7CA7-435D-AA5E-3027873704E5}" presName="parTx" presStyleLbl="revTx" presStyleIdx="4" presStyleCnt="6">
        <dgm:presLayoutVars>
          <dgm:chMax val="0"/>
          <dgm:chPref val="0"/>
        </dgm:presLayoutVars>
      </dgm:prSet>
      <dgm:spPr/>
    </dgm:pt>
    <dgm:pt modelId="{3F213D1F-74B5-41C1-AE1D-F08CDD5FC1E1}" type="pres">
      <dgm:prSet presAssocID="{48855B8C-1614-4DC0-9805-C7906E3CF4F4}" presName="sibTrans" presStyleCnt="0"/>
      <dgm:spPr/>
    </dgm:pt>
    <dgm:pt modelId="{A1BC642F-65E3-4558-AA49-677826AB79BB}" type="pres">
      <dgm:prSet presAssocID="{EB4086A4-D04B-47D7-B01E-4B5C5F624B56}" presName="compNode" presStyleCnt="0"/>
      <dgm:spPr/>
    </dgm:pt>
    <dgm:pt modelId="{8BB42D3F-9C6B-4CE2-9EB0-1B00A7786DE0}" type="pres">
      <dgm:prSet presAssocID="{EB4086A4-D04B-47D7-B01E-4B5C5F624B56}" presName="bgRect" presStyleLbl="bgShp" presStyleIdx="5" presStyleCnt="6"/>
      <dgm:spPr/>
    </dgm:pt>
    <dgm:pt modelId="{17A2EBD7-F59C-48A8-826B-C6DD45FAFCA6}" type="pres">
      <dgm:prSet presAssocID="{EB4086A4-D04B-47D7-B01E-4B5C5F624B5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ooks"/>
        </a:ext>
      </dgm:extLst>
    </dgm:pt>
    <dgm:pt modelId="{328B359A-C622-4EF5-BB43-D5FC24E4F275}" type="pres">
      <dgm:prSet presAssocID="{EB4086A4-D04B-47D7-B01E-4B5C5F624B56}" presName="spaceRect" presStyleCnt="0"/>
      <dgm:spPr/>
    </dgm:pt>
    <dgm:pt modelId="{83577327-EAF9-4FAC-A4F4-2B7D14092C21}" type="pres">
      <dgm:prSet presAssocID="{EB4086A4-D04B-47D7-B01E-4B5C5F624B56}" presName="parTx" presStyleLbl="revTx" presStyleIdx="5" presStyleCnt="6">
        <dgm:presLayoutVars>
          <dgm:chMax val="0"/>
          <dgm:chPref val="0"/>
        </dgm:presLayoutVars>
      </dgm:prSet>
      <dgm:spPr/>
    </dgm:pt>
  </dgm:ptLst>
  <dgm:cxnLst>
    <dgm:cxn modelId="{D4E9CD0A-65A1-429F-8426-3CF4CDF84EFF}" type="presOf" srcId="{B0EB80A3-8C25-4F4D-8AC1-F040EBA1018F}" destId="{CF3F9327-525F-4517-A5D9-D04348E63CC9}" srcOrd="0" destOrd="0" presId="urn:microsoft.com/office/officeart/2018/2/layout/IconVerticalSolidList"/>
    <dgm:cxn modelId="{4DF8D116-03E9-483E-B335-08C146098F0D}" type="presOf" srcId="{D1B43A91-B58D-454E-BBB7-D6FDCB31C0E0}" destId="{23464E94-C8A1-4A40-8522-127430AE18FC}" srcOrd="0" destOrd="0" presId="urn:microsoft.com/office/officeart/2018/2/layout/IconVerticalSolidList"/>
    <dgm:cxn modelId="{9A639623-F331-4276-81F7-C36F1A5A28D8}" srcId="{5A457124-1DD2-4AD1-A771-FEDC62E0E31F}" destId="{F4940B35-7CA7-435D-AA5E-3027873704E5}" srcOrd="4" destOrd="0" parTransId="{D69D78CF-F575-4EA3-AB83-EF3DA9339357}" sibTransId="{48855B8C-1614-4DC0-9805-C7906E3CF4F4}"/>
    <dgm:cxn modelId="{C3533245-812D-4918-ABAF-472DBBD746E7}" srcId="{5A457124-1DD2-4AD1-A771-FEDC62E0E31F}" destId="{EB4086A4-D04B-47D7-B01E-4B5C5F624B56}" srcOrd="5" destOrd="0" parTransId="{7229F77F-D4CD-4C45-975C-712E0F3D8348}" sibTransId="{8AC3F1DD-FC98-480A-AA03-1F91826B2D3F}"/>
    <dgm:cxn modelId="{A8DF0057-1D51-432B-A08F-BC029AD497AD}" type="presOf" srcId="{F4940B35-7CA7-435D-AA5E-3027873704E5}" destId="{8D771969-C9FE-48A9-ABB9-8273F162CCDD}" srcOrd="0" destOrd="0" presId="urn:microsoft.com/office/officeart/2018/2/layout/IconVerticalSolidList"/>
    <dgm:cxn modelId="{48399157-9382-4396-8955-F5871EFF9391}" srcId="{5A457124-1DD2-4AD1-A771-FEDC62E0E31F}" destId="{51AAF5C2-29FF-44F8-91B0-33F40B53EFE6}" srcOrd="1" destOrd="0" parTransId="{ECAD2EDE-2922-4AA6-8FCB-0FE38FB991EC}" sibTransId="{3D245975-C17A-4411-95CB-D6CF5782F0DF}"/>
    <dgm:cxn modelId="{ED30D46B-6926-4AA5-83F4-49D988CAB0EB}" type="presOf" srcId="{EB4086A4-D04B-47D7-B01E-4B5C5F624B56}" destId="{83577327-EAF9-4FAC-A4F4-2B7D14092C21}" srcOrd="0" destOrd="0" presId="urn:microsoft.com/office/officeart/2018/2/layout/IconVerticalSolidList"/>
    <dgm:cxn modelId="{B8252F71-56EC-40D8-AC96-E928397C8A18}" type="presOf" srcId="{66A3C7BB-8DAB-453C-AE4B-D5217134E50A}" destId="{B44CC8DD-604D-41E6-B210-8664F8FD6E7E}" srcOrd="0" destOrd="0" presId="urn:microsoft.com/office/officeart/2018/2/layout/IconVerticalSolidList"/>
    <dgm:cxn modelId="{FD8B1E8C-754D-4797-8EB7-AA6046B5D763}" type="presOf" srcId="{51AAF5C2-29FF-44F8-91B0-33F40B53EFE6}" destId="{BDC04AFF-CA66-433B-8306-843ED46A2679}" srcOrd="0" destOrd="0" presId="urn:microsoft.com/office/officeart/2018/2/layout/IconVerticalSolidList"/>
    <dgm:cxn modelId="{10EA7894-A2D2-4388-A20B-19F51EC759C2}" srcId="{5A457124-1DD2-4AD1-A771-FEDC62E0E31F}" destId="{D1B43A91-B58D-454E-BBB7-D6FDCB31C0E0}" srcOrd="0" destOrd="0" parTransId="{20699DD2-0113-411F-A082-F57F911DC458}" sibTransId="{CF33CC00-D7FA-4BF3-AA66-564476D96A40}"/>
    <dgm:cxn modelId="{5FB748A3-A72E-4626-83AA-8C4120B5DE6A}" type="presOf" srcId="{5A457124-1DD2-4AD1-A771-FEDC62E0E31F}" destId="{E1341C35-33CD-49EE-AF5B-71A911459E70}" srcOrd="0" destOrd="0" presId="urn:microsoft.com/office/officeart/2018/2/layout/IconVerticalSolidList"/>
    <dgm:cxn modelId="{9B124AC1-063B-42C8-8EB8-AC5742F0BE84}" srcId="{5A457124-1DD2-4AD1-A771-FEDC62E0E31F}" destId="{66A3C7BB-8DAB-453C-AE4B-D5217134E50A}" srcOrd="2" destOrd="0" parTransId="{A0B48D7A-3762-4DA6-9F93-1802D0BDBEA8}" sibTransId="{E09B8069-F6A0-4B7C-B3F6-AC3F2AC6FDD0}"/>
    <dgm:cxn modelId="{1413C7F8-C41D-471E-A42E-7D67A756E102}" srcId="{5A457124-1DD2-4AD1-A771-FEDC62E0E31F}" destId="{B0EB80A3-8C25-4F4D-8AC1-F040EBA1018F}" srcOrd="3" destOrd="0" parTransId="{FA3CDBB7-C000-4257-B36C-D83D8C175880}" sibTransId="{6535C1B9-C8DB-4CBD-AD6E-F97B82E1DFBC}"/>
    <dgm:cxn modelId="{B70CCF5B-D44C-4A1B-A0DE-4895F8DE288A}" type="presParOf" srcId="{E1341C35-33CD-49EE-AF5B-71A911459E70}" destId="{684A87F8-C26A-4424-8D0E-A62A8CFB967D}" srcOrd="0" destOrd="0" presId="urn:microsoft.com/office/officeart/2018/2/layout/IconVerticalSolidList"/>
    <dgm:cxn modelId="{43438B73-5256-4B79-BF57-1F5F44F35936}" type="presParOf" srcId="{684A87F8-C26A-4424-8D0E-A62A8CFB967D}" destId="{90B05E1C-4FE7-4017-BFB3-D1B83A00D8D0}" srcOrd="0" destOrd="0" presId="urn:microsoft.com/office/officeart/2018/2/layout/IconVerticalSolidList"/>
    <dgm:cxn modelId="{16EF4718-99B4-47BB-A5B7-B79A5F0A5B6F}" type="presParOf" srcId="{684A87F8-C26A-4424-8D0E-A62A8CFB967D}" destId="{CFC48944-4502-47A6-8366-862A0D5823AD}" srcOrd="1" destOrd="0" presId="urn:microsoft.com/office/officeart/2018/2/layout/IconVerticalSolidList"/>
    <dgm:cxn modelId="{F5AD1A24-160F-4AFD-AE04-5D9945D826C5}" type="presParOf" srcId="{684A87F8-C26A-4424-8D0E-A62A8CFB967D}" destId="{ECB6CBD0-EC05-4FAC-8643-46C95FC896BB}" srcOrd="2" destOrd="0" presId="urn:microsoft.com/office/officeart/2018/2/layout/IconVerticalSolidList"/>
    <dgm:cxn modelId="{54288BAE-1ADD-44C4-84B4-1DE0E097EFCC}" type="presParOf" srcId="{684A87F8-C26A-4424-8D0E-A62A8CFB967D}" destId="{23464E94-C8A1-4A40-8522-127430AE18FC}" srcOrd="3" destOrd="0" presId="urn:microsoft.com/office/officeart/2018/2/layout/IconVerticalSolidList"/>
    <dgm:cxn modelId="{FB6C5BA4-18B8-49D6-8A1C-CE7A9D9FCB50}" type="presParOf" srcId="{E1341C35-33CD-49EE-AF5B-71A911459E70}" destId="{0ADEEDFC-A0DA-4DC9-A0B4-07F122BB84C5}" srcOrd="1" destOrd="0" presId="urn:microsoft.com/office/officeart/2018/2/layout/IconVerticalSolidList"/>
    <dgm:cxn modelId="{832A3A1D-DB41-4B12-800A-D256BA18F8F9}" type="presParOf" srcId="{E1341C35-33CD-49EE-AF5B-71A911459E70}" destId="{08371E75-D11A-4677-B20E-85ABAB1DB76C}" srcOrd="2" destOrd="0" presId="urn:microsoft.com/office/officeart/2018/2/layout/IconVerticalSolidList"/>
    <dgm:cxn modelId="{10F0AE81-0CDC-4A73-A25C-16EEFE420A10}" type="presParOf" srcId="{08371E75-D11A-4677-B20E-85ABAB1DB76C}" destId="{F0751CBA-3E57-4BE3-9DD2-A4FAE95161BE}" srcOrd="0" destOrd="0" presId="urn:microsoft.com/office/officeart/2018/2/layout/IconVerticalSolidList"/>
    <dgm:cxn modelId="{CA7F0FDB-D365-45F0-B47F-C316FD57F223}" type="presParOf" srcId="{08371E75-D11A-4677-B20E-85ABAB1DB76C}" destId="{C61EA298-4245-45FC-B4BB-F0441F4EB5F9}" srcOrd="1" destOrd="0" presId="urn:microsoft.com/office/officeart/2018/2/layout/IconVerticalSolidList"/>
    <dgm:cxn modelId="{638EB610-EBB4-44CF-A3F4-6FA432D946FE}" type="presParOf" srcId="{08371E75-D11A-4677-B20E-85ABAB1DB76C}" destId="{FF6730CB-9C76-4E4C-A5E0-2CA3F32AC180}" srcOrd="2" destOrd="0" presId="urn:microsoft.com/office/officeart/2018/2/layout/IconVerticalSolidList"/>
    <dgm:cxn modelId="{F3CB6C4C-C32E-4125-92A0-0A14B9080781}" type="presParOf" srcId="{08371E75-D11A-4677-B20E-85ABAB1DB76C}" destId="{BDC04AFF-CA66-433B-8306-843ED46A2679}" srcOrd="3" destOrd="0" presId="urn:microsoft.com/office/officeart/2018/2/layout/IconVerticalSolidList"/>
    <dgm:cxn modelId="{17DCBEBC-674D-4B7F-B72C-9A797B07077D}" type="presParOf" srcId="{E1341C35-33CD-49EE-AF5B-71A911459E70}" destId="{F9CABC68-A4ED-4477-8812-167D6C508766}" srcOrd="3" destOrd="0" presId="urn:microsoft.com/office/officeart/2018/2/layout/IconVerticalSolidList"/>
    <dgm:cxn modelId="{0C7F1D9B-4FCD-4DC3-925E-3309D0D527A4}" type="presParOf" srcId="{E1341C35-33CD-49EE-AF5B-71A911459E70}" destId="{590C3836-4DA0-4676-914D-57E1A4A48E63}" srcOrd="4" destOrd="0" presId="urn:microsoft.com/office/officeart/2018/2/layout/IconVerticalSolidList"/>
    <dgm:cxn modelId="{A7C78175-ADF7-4852-9029-80FDB3F80E09}" type="presParOf" srcId="{590C3836-4DA0-4676-914D-57E1A4A48E63}" destId="{25D8A211-E40F-4C48-9C0F-4D67E75D3E35}" srcOrd="0" destOrd="0" presId="urn:microsoft.com/office/officeart/2018/2/layout/IconVerticalSolidList"/>
    <dgm:cxn modelId="{88A9ED86-D42A-49CA-89B9-03B8EECA4F88}" type="presParOf" srcId="{590C3836-4DA0-4676-914D-57E1A4A48E63}" destId="{28D8A1C4-F517-4DB8-9F78-B62B5D33109F}" srcOrd="1" destOrd="0" presId="urn:microsoft.com/office/officeart/2018/2/layout/IconVerticalSolidList"/>
    <dgm:cxn modelId="{C084046F-2822-4DEB-80C9-5CD6EEB4517C}" type="presParOf" srcId="{590C3836-4DA0-4676-914D-57E1A4A48E63}" destId="{5E9C50B5-1CD9-4BE8-813D-42BE6FF0828A}" srcOrd="2" destOrd="0" presId="urn:microsoft.com/office/officeart/2018/2/layout/IconVerticalSolidList"/>
    <dgm:cxn modelId="{91CD02C5-253A-4DE1-BD3E-EDAED1342B31}" type="presParOf" srcId="{590C3836-4DA0-4676-914D-57E1A4A48E63}" destId="{B44CC8DD-604D-41E6-B210-8664F8FD6E7E}" srcOrd="3" destOrd="0" presId="urn:microsoft.com/office/officeart/2018/2/layout/IconVerticalSolidList"/>
    <dgm:cxn modelId="{229C4168-C0F5-4182-B440-D829203D8BE8}" type="presParOf" srcId="{E1341C35-33CD-49EE-AF5B-71A911459E70}" destId="{BD59432A-09C8-443C-98D2-B7F2CB08E048}" srcOrd="5" destOrd="0" presId="urn:microsoft.com/office/officeart/2018/2/layout/IconVerticalSolidList"/>
    <dgm:cxn modelId="{6F765FE2-775F-43AE-ABD2-9EB38F17E7FD}" type="presParOf" srcId="{E1341C35-33CD-49EE-AF5B-71A911459E70}" destId="{5DAA60B9-4AC4-4E48-938A-92C58DCB0FF5}" srcOrd="6" destOrd="0" presId="urn:microsoft.com/office/officeart/2018/2/layout/IconVerticalSolidList"/>
    <dgm:cxn modelId="{225A61FC-324D-4D81-8F61-B61C5F8144A5}" type="presParOf" srcId="{5DAA60B9-4AC4-4E48-938A-92C58DCB0FF5}" destId="{70F0126D-8589-4FD5-89B5-55DD1BF8C92C}" srcOrd="0" destOrd="0" presId="urn:microsoft.com/office/officeart/2018/2/layout/IconVerticalSolidList"/>
    <dgm:cxn modelId="{1E3CAB73-5C52-4E18-871A-D1C2B519C9BF}" type="presParOf" srcId="{5DAA60B9-4AC4-4E48-938A-92C58DCB0FF5}" destId="{8FA5B54C-21E6-4E03-B9E8-FA660C2BCB4B}" srcOrd="1" destOrd="0" presId="urn:microsoft.com/office/officeart/2018/2/layout/IconVerticalSolidList"/>
    <dgm:cxn modelId="{A004EE6E-73B8-4107-8CB2-CFA6DF47ABD0}" type="presParOf" srcId="{5DAA60B9-4AC4-4E48-938A-92C58DCB0FF5}" destId="{E8D3CB4A-65CF-488C-934F-80E7A2502D80}" srcOrd="2" destOrd="0" presId="urn:microsoft.com/office/officeart/2018/2/layout/IconVerticalSolidList"/>
    <dgm:cxn modelId="{06923D2D-1165-402A-81BC-96A829613C18}" type="presParOf" srcId="{5DAA60B9-4AC4-4E48-938A-92C58DCB0FF5}" destId="{CF3F9327-525F-4517-A5D9-D04348E63CC9}" srcOrd="3" destOrd="0" presId="urn:microsoft.com/office/officeart/2018/2/layout/IconVerticalSolidList"/>
    <dgm:cxn modelId="{21E1DD19-E8E5-4D96-9933-D8B2DD5D458F}" type="presParOf" srcId="{E1341C35-33CD-49EE-AF5B-71A911459E70}" destId="{58343B83-6812-4996-AFD7-48A10BF82BF3}" srcOrd="7" destOrd="0" presId="urn:microsoft.com/office/officeart/2018/2/layout/IconVerticalSolidList"/>
    <dgm:cxn modelId="{93FA6EF4-D523-420F-8279-F78CB7A3BC78}" type="presParOf" srcId="{E1341C35-33CD-49EE-AF5B-71A911459E70}" destId="{51CB6894-1198-416E-833F-208DB36BE521}" srcOrd="8" destOrd="0" presId="urn:microsoft.com/office/officeart/2018/2/layout/IconVerticalSolidList"/>
    <dgm:cxn modelId="{87EB40B1-AB21-4F26-8DE3-AA1481208A2C}" type="presParOf" srcId="{51CB6894-1198-416E-833F-208DB36BE521}" destId="{0F0D9720-E242-44AF-A683-CA0B96D623A3}" srcOrd="0" destOrd="0" presId="urn:microsoft.com/office/officeart/2018/2/layout/IconVerticalSolidList"/>
    <dgm:cxn modelId="{519A2FA1-B8BC-4F26-BF8D-670F54D91418}" type="presParOf" srcId="{51CB6894-1198-416E-833F-208DB36BE521}" destId="{6CAEF79C-AB40-4B9C-8B0D-6F5D5DFE80EA}" srcOrd="1" destOrd="0" presId="urn:microsoft.com/office/officeart/2018/2/layout/IconVerticalSolidList"/>
    <dgm:cxn modelId="{8EC2458D-0CB6-4957-8613-A88CBE00B76E}" type="presParOf" srcId="{51CB6894-1198-416E-833F-208DB36BE521}" destId="{6E2525D8-4F7B-43FC-BF4B-F2BF5F7917D0}" srcOrd="2" destOrd="0" presId="urn:microsoft.com/office/officeart/2018/2/layout/IconVerticalSolidList"/>
    <dgm:cxn modelId="{47764BCA-A4CA-4784-B58D-0F6953445995}" type="presParOf" srcId="{51CB6894-1198-416E-833F-208DB36BE521}" destId="{8D771969-C9FE-48A9-ABB9-8273F162CCDD}" srcOrd="3" destOrd="0" presId="urn:microsoft.com/office/officeart/2018/2/layout/IconVerticalSolidList"/>
    <dgm:cxn modelId="{36B6CC1C-B450-4C69-8670-B5426733B4C1}" type="presParOf" srcId="{E1341C35-33CD-49EE-AF5B-71A911459E70}" destId="{3F213D1F-74B5-41C1-AE1D-F08CDD5FC1E1}" srcOrd="9" destOrd="0" presId="urn:microsoft.com/office/officeart/2018/2/layout/IconVerticalSolidList"/>
    <dgm:cxn modelId="{AF3A4BB7-D1E7-49B0-9A7D-66E5E1F3B8F1}" type="presParOf" srcId="{E1341C35-33CD-49EE-AF5B-71A911459E70}" destId="{A1BC642F-65E3-4558-AA49-677826AB79BB}" srcOrd="10" destOrd="0" presId="urn:microsoft.com/office/officeart/2018/2/layout/IconVerticalSolidList"/>
    <dgm:cxn modelId="{0E83D2CB-E4AB-4F41-9248-DB2BFE4ECA7E}" type="presParOf" srcId="{A1BC642F-65E3-4558-AA49-677826AB79BB}" destId="{8BB42D3F-9C6B-4CE2-9EB0-1B00A7786DE0}" srcOrd="0" destOrd="0" presId="urn:microsoft.com/office/officeart/2018/2/layout/IconVerticalSolidList"/>
    <dgm:cxn modelId="{75D4BB36-45E7-4E86-A969-0F7CBDD83D20}" type="presParOf" srcId="{A1BC642F-65E3-4558-AA49-677826AB79BB}" destId="{17A2EBD7-F59C-48A8-826B-C6DD45FAFCA6}" srcOrd="1" destOrd="0" presId="urn:microsoft.com/office/officeart/2018/2/layout/IconVerticalSolidList"/>
    <dgm:cxn modelId="{55F751D9-EC23-49CE-B224-26A33EC133E6}" type="presParOf" srcId="{A1BC642F-65E3-4558-AA49-677826AB79BB}" destId="{328B359A-C622-4EF5-BB43-D5FC24E4F275}" srcOrd="2" destOrd="0" presId="urn:microsoft.com/office/officeart/2018/2/layout/IconVerticalSolidList"/>
    <dgm:cxn modelId="{A050ABCB-CE0D-41C6-A471-C1D05646B4C8}" type="presParOf" srcId="{A1BC642F-65E3-4558-AA49-677826AB79BB}" destId="{83577327-EAF9-4FAC-A4F4-2B7D14092C2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DFD315-ADFA-4AF6-919C-DF0B6E6D321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05C1C45-E750-4499-A82C-C66D3159064E}">
      <dgm:prSet/>
      <dgm:spPr/>
      <dgm:t>
        <a:bodyPr/>
        <a:lstStyle/>
        <a:p>
          <a:r>
            <a:rPr lang="en-US" b="1"/>
            <a:t>Schedule mock interview from local employers.</a:t>
          </a:r>
          <a:endParaRPr lang="en-US"/>
        </a:p>
      </dgm:t>
    </dgm:pt>
    <dgm:pt modelId="{540EE696-90B4-4F26-9C36-6129DD6CAA32}" type="parTrans" cxnId="{F5C62A00-1655-4CB2-B8A2-6CC16AA9263E}">
      <dgm:prSet/>
      <dgm:spPr/>
      <dgm:t>
        <a:bodyPr/>
        <a:lstStyle/>
        <a:p>
          <a:endParaRPr lang="en-US"/>
        </a:p>
      </dgm:t>
    </dgm:pt>
    <dgm:pt modelId="{56066927-D3B4-460C-BBC0-461CD17E81F7}" type="sibTrans" cxnId="{F5C62A00-1655-4CB2-B8A2-6CC16AA9263E}">
      <dgm:prSet/>
      <dgm:spPr/>
      <dgm:t>
        <a:bodyPr/>
        <a:lstStyle/>
        <a:p>
          <a:endParaRPr lang="en-US"/>
        </a:p>
      </dgm:t>
    </dgm:pt>
    <dgm:pt modelId="{ECBC516E-1B1D-4138-98B4-3280022C4BFC}">
      <dgm:prSet/>
      <dgm:spPr/>
      <dgm:t>
        <a:bodyPr/>
        <a:lstStyle/>
        <a:p>
          <a:r>
            <a:rPr lang="en-US" b="1"/>
            <a:t>Job search utilizing job boards   </a:t>
          </a:r>
          <a:endParaRPr lang="en-US"/>
        </a:p>
      </dgm:t>
    </dgm:pt>
    <dgm:pt modelId="{34BBD68F-C1F4-45D3-99E4-AEF3BCBDBA56}" type="parTrans" cxnId="{1BF8731D-70F8-4B5A-AEC4-507BA9D5FD41}">
      <dgm:prSet/>
      <dgm:spPr/>
      <dgm:t>
        <a:bodyPr/>
        <a:lstStyle/>
        <a:p>
          <a:endParaRPr lang="en-US"/>
        </a:p>
      </dgm:t>
    </dgm:pt>
    <dgm:pt modelId="{6BE3F123-0917-4EF1-ADB8-122968432DB2}" type="sibTrans" cxnId="{1BF8731D-70F8-4B5A-AEC4-507BA9D5FD41}">
      <dgm:prSet/>
      <dgm:spPr/>
      <dgm:t>
        <a:bodyPr/>
        <a:lstStyle/>
        <a:p>
          <a:endParaRPr lang="en-US"/>
        </a:p>
      </dgm:t>
    </dgm:pt>
    <dgm:pt modelId="{F5E5D737-EFAA-4698-B0F6-1B0988C15A89}">
      <dgm:prSet/>
      <dgm:spPr/>
      <dgm:t>
        <a:bodyPr/>
        <a:lstStyle/>
        <a:p>
          <a:r>
            <a:rPr lang="en-US" b="1"/>
            <a:t>Teaching employability skills virtually.</a:t>
          </a:r>
          <a:endParaRPr lang="en-US"/>
        </a:p>
      </dgm:t>
    </dgm:pt>
    <dgm:pt modelId="{B9F84F39-DB1C-429B-806C-E81627D6ABAB}" type="parTrans" cxnId="{D62F4BCD-1141-4563-923B-83525A9F557F}">
      <dgm:prSet/>
      <dgm:spPr/>
      <dgm:t>
        <a:bodyPr/>
        <a:lstStyle/>
        <a:p>
          <a:endParaRPr lang="en-US"/>
        </a:p>
      </dgm:t>
    </dgm:pt>
    <dgm:pt modelId="{402CEBC2-20B2-4CB4-8DF3-3D63BF2F934B}" type="sibTrans" cxnId="{D62F4BCD-1141-4563-923B-83525A9F557F}">
      <dgm:prSet/>
      <dgm:spPr/>
      <dgm:t>
        <a:bodyPr/>
        <a:lstStyle/>
        <a:p>
          <a:endParaRPr lang="en-US"/>
        </a:p>
      </dgm:t>
    </dgm:pt>
    <dgm:pt modelId="{E2A3F010-89EC-4905-9C20-C13640A37D3F}">
      <dgm:prSet/>
      <dgm:spPr/>
      <dgm:t>
        <a:bodyPr/>
        <a:lstStyle/>
        <a:p>
          <a:r>
            <a:rPr lang="en-US" b="1"/>
            <a:t>Advice on professional dress </a:t>
          </a:r>
          <a:endParaRPr lang="en-US"/>
        </a:p>
      </dgm:t>
    </dgm:pt>
    <dgm:pt modelId="{AEDC1129-EBFE-4B04-A531-B210B68913DF}" type="parTrans" cxnId="{8616019F-1BE0-43EB-836D-14FC7F5BECB0}">
      <dgm:prSet/>
      <dgm:spPr/>
      <dgm:t>
        <a:bodyPr/>
        <a:lstStyle/>
        <a:p>
          <a:endParaRPr lang="en-US"/>
        </a:p>
      </dgm:t>
    </dgm:pt>
    <dgm:pt modelId="{472FE72A-973D-4152-8908-31AC18446A65}" type="sibTrans" cxnId="{8616019F-1BE0-43EB-836D-14FC7F5BECB0}">
      <dgm:prSet/>
      <dgm:spPr/>
      <dgm:t>
        <a:bodyPr/>
        <a:lstStyle/>
        <a:p>
          <a:endParaRPr lang="en-US"/>
        </a:p>
      </dgm:t>
    </dgm:pt>
    <dgm:pt modelId="{62B3916A-4DE6-4958-BEF3-FE3E3F2DE5D8}">
      <dgm:prSet/>
      <dgm:spPr/>
      <dgm:t>
        <a:bodyPr/>
        <a:lstStyle/>
        <a:p>
          <a:r>
            <a:rPr lang="en-US" b="1"/>
            <a:t>Remote ettiquette for job interviews</a:t>
          </a:r>
          <a:endParaRPr lang="en-US"/>
        </a:p>
      </dgm:t>
    </dgm:pt>
    <dgm:pt modelId="{A5057E2C-3842-431C-AC4F-D0E4F94F9D64}" type="parTrans" cxnId="{76C9D0EF-80FD-4395-97AC-502BF987B0F1}">
      <dgm:prSet/>
      <dgm:spPr/>
      <dgm:t>
        <a:bodyPr/>
        <a:lstStyle/>
        <a:p>
          <a:endParaRPr lang="en-US"/>
        </a:p>
      </dgm:t>
    </dgm:pt>
    <dgm:pt modelId="{F71FDE52-680E-4F8C-A602-B72A90D19BA8}" type="sibTrans" cxnId="{76C9D0EF-80FD-4395-97AC-502BF987B0F1}">
      <dgm:prSet/>
      <dgm:spPr/>
      <dgm:t>
        <a:bodyPr/>
        <a:lstStyle/>
        <a:p>
          <a:endParaRPr lang="en-US"/>
        </a:p>
      </dgm:t>
    </dgm:pt>
    <dgm:pt modelId="{57CE873B-9068-46FA-BCA6-D22AAF7CF1B9}" type="pres">
      <dgm:prSet presAssocID="{6CDFD315-ADFA-4AF6-919C-DF0B6E6D3213}" presName="root" presStyleCnt="0">
        <dgm:presLayoutVars>
          <dgm:dir/>
          <dgm:resizeHandles val="exact"/>
        </dgm:presLayoutVars>
      </dgm:prSet>
      <dgm:spPr/>
    </dgm:pt>
    <dgm:pt modelId="{DE228193-362F-4A36-9A8B-5EE8FC9F8E81}" type="pres">
      <dgm:prSet presAssocID="{D05C1C45-E750-4499-A82C-C66D3159064E}" presName="compNode" presStyleCnt="0"/>
      <dgm:spPr/>
    </dgm:pt>
    <dgm:pt modelId="{87E1BCBD-4FAE-455A-9D86-E31A2C346B36}" type="pres">
      <dgm:prSet presAssocID="{D05C1C45-E750-4499-A82C-C66D3159064E}" presName="bgRect" presStyleLbl="bgShp" presStyleIdx="0" presStyleCnt="5"/>
      <dgm:spPr/>
    </dgm:pt>
    <dgm:pt modelId="{3304FB7A-F307-4E75-A448-3AF8485EBCAC}" type="pres">
      <dgm:prSet presAssocID="{D05C1C45-E750-4499-A82C-C66D3159064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E9459A5D-5110-4B5B-A881-504F87445148}" type="pres">
      <dgm:prSet presAssocID="{D05C1C45-E750-4499-A82C-C66D3159064E}" presName="spaceRect" presStyleCnt="0"/>
      <dgm:spPr/>
    </dgm:pt>
    <dgm:pt modelId="{3DF0A5E4-F809-47E9-B5F5-ED6A9AB9779E}" type="pres">
      <dgm:prSet presAssocID="{D05C1C45-E750-4499-A82C-C66D3159064E}" presName="parTx" presStyleLbl="revTx" presStyleIdx="0" presStyleCnt="5">
        <dgm:presLayoutVars>
          <dgm:chMax val="0"/>
          <dgm:chPref val="0"/>
        </dgm:presLayoutVars>
      </dgm:prSet>
      <dgm:spPr/>
    </dgm:pt>
    <dgm:pt modelId="{FEC5BB8F-2EFD-4856-8769-6124FE0828D2}" type="pres">
      <dgm:prSet presAssocID="{56066927-D3B4-460C-BBC0-461CD17E81F7}" presName="sibTrans" presStyleCnt="0"/>
      <dgm:spPr/>
    </dgm:pt>
    <dgm:pt modelId="{E6AB871C-A1B3-4790-9BBE-135CFE8ECF45}" type="pres">
      <dgm:prSet presAssocID="{ECBC516E-1B1D-4138-98B4-3280022C4BFC}" presName="compNode" presStyleCnt="0"/>
      <dgm:spPr/>
    </dgm:pt>
    <dgm:pt modelId="{1AE32A26-C619-4400-AAB9-D9FF6B274171}" type="pres">
      <dgm:prSet presAssocID="{ECBC516E-1B1D-4138-98B4-3280022C4BFC}" presName="bgRect" presStyleLbl="bgShp" presStyleIdx="1" presStyleCnt="5"/>
      <dgm:spPr/>
    </dgm:pt>
    <dgm:pt modelId="{37FB41E4-4041-4B36-8C5F-D2443189AC41}" type="pres">
      <dgm:prSet presAssocID="{ECBC516E-1B1D-4138-98B4-3280022C4BF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8E4A1B8D-081B-44BD-A9BD-37EA46F44890}" type="pres">
      <dgm:prSet presAssocID="{ECBC516E-1B1D-4138-98B4-3280022C4BFC}" presName="spaceRect" presStyleCnt="0"/>
      <dgm:spPr/>
    </dgm:pt>
    <dgm:pt modelId="{6B705E61-F41E-43DA-B610-A03855D5B72E}" type="pres">
      <dgm:prSet presAssocID="{ECBC516E-1B1D-4138-98B4-3280022C4BFC}" presName="parTx" presStyleLbl="revTx" presStyleIdx="1" presStyleCnt="5">
        <dgm:presLayoutVars>
          <dgm:chMax val="0"/>
          <dgm:chPref val="0"/>
        </dgm:presLayoutVars>
      </dgm:prSet>
      <dgm:spPr/>
    </dgm:pt>
    <dgm:pt modelId="{B54C7C8A-31B3-4A84-B331-138AD5835CD1}" type="pres">
      <dgm:prSet presAssocID="{6BE3F123-0917-4EF1-ADB8-122968432DB2}" presName="sibTrans" presStyleCnt="0"/>
      <dgm:spPr/>
    </dgm:pt>
    <dgm:pt modelId="{8C930CA6-0AC4-4332-A1E0-154C3B4A885E}" type="pres">
      <dgm:prSet presAssocID="{F5E5D737-EFAA-4698-B0F6-1B0988C15A89}" presName="compNode" presStyleCnt="0"/>
      <dgm:spPr/>
    </dgm:pt>
    <dgm:pt modelId="{1A76321E-1AEE-44B7-A696-4DD2CCEE975A}" type="pres">
      <dgm:prSet presAssocID="{F5E5D737-EFAA-4698-B0F6-1B0988C15A89}" presName="bgRect" presStyleLbl="bgShp" presStyleIdx="2" presStyleCnt="5"/>
      <dgm:spPr/>
    </dgm:pt>
    <dgm:pt modelId="{696EC6CC-4133-44F2-915A-445774B32A1E}" type="pres">
      <dgm:prSet presAssocID="{F5E5D737-EFAA-4698-B0F6-1B0988C15A8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8EDFE480-25A4-433B-9762-425D4D4C090F}" type="pres">
      <dgm:prSet presAssocID="{F5E5D737-EFAA-4698-B0F6-1B0988C15A89}" presName="spaceRect" presStyleCnt="0"/>
      <dgm:spPr/>
    </dgm:pt>
    <dgm:pt modelId="{645F300B-62C2-4165-ACD1-B9E30D188240}" type="pres">
      <dgm:prSet presAssocID="{F5E5D737-EFAA-4698-B0F6-1B0988C15A89}" presName="parTx" presStyleLbl="revTx" presStyleIdx="2" presStyleCnt="5">
        <dgm:presLayoutVars>
          <dgm:chMax val="0"/>
          <dgm:chPref val="0"/>
        </dgm:presLayoutVars>
      </dgm:prSet>
      <dgm:spPr/>
    </dgm:pt>
    <dgm:pt modelId="{3D3EFFFC-3D34-4C2B-A8FB-261AF5DC0DFD}" type="pres">
      <dgm:prSet presAssocID="{402CEBC2-20B2-4CB4-8DF3-3D63BF2F934B}" presName="sibTrans" presStyleCnt="0"/>
      <dgm:spPr/>
    </dgm:pt>
    <dgm:pt modelId="{A8A06106-09BB-4B9F-8D5F-9D1F301ABE8B}" type="pres">
      <dgm:prSet presAssocID="{E2A3F010-89EC-4905-9C20-C13640A37D3F}" presName="compNode" presStyleCnt="0"/>
      <dgm:spPr/>
    </dgm:pt>
    <dgm:pt modelId="{85C26681-C7C4-4337-A246-87F5F73609D3}" type="pres">
      <dgm:prSet presAssocID="{E2A3F010-89EC-4905-9C20-C13640A37D3F}" presName="bgRect" presStyleLbl="bgShp" presStyleIdx="3" presStyleCnt="5"/>
      <dgm:spPr/>
    </dgm:pt>
    <dgm:pt modelId="{10EBDC04-81E3-43A9-B345-0FA93B3F97D0}" type="pres">
      <dgm:prSet presAssocID="{E2A3F010-89EC-4905-9C20-C13640A37D3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it"/>
        </a:ext>
      </dgm:extLst>
    </dgm:pt>
    <dgm:pt modelId="{A08C7AB3-7267-4C4A-863F-2FB894143DD1}" type="pres">
      <dgm:prSet presAssocID="{E2A3F010-89EC-4905-9C20-C13640A37D3F}" presName="spaceRect" presStyleCnt="0"/>
      <dgm:spPr/>
    </dgm:pt>
    <dgm:pt modelId="{EBF06703-04F0-4D6D-BDE9-55349AF7AB87}" type="pres">
      <dgm:prSet presAssocID="{E2A3F010-89EC-4905-9C20-C13640A37D3F}" presName="parTx" presStyleLbl="revTx" presStyleIdx="3" presStyleCnt="5">
        <dgm:presLayoutVars>
          <dgm:chMax val="0"/>
          <dgm:chPref val="0"/>
        </dgm:presLayoutVars>
      </dgm:prSet>
      <dgm:spPr/>
    </dgm:pt>
    <dgm:pt modelId="{BC9326C6-7777-46DE-B317-F89B9D8F0AFA}" type="pres">
      <dgm:prSet presAssocID="{472FE72A-973D-4152-8908-31AC18446A65}" presName="sibTrans" presStyleCnt="0"/>
      <dgm:spPr/>
    </dgm:pt>
    <dgm:pt modelId="{E0E4E002-39C3-48E7-8B37-7B3FBE3FC507}" type="pres">
      <dgm:prSet presAssocID="{62B3916A-4DE6-4958-BEF3-FE3E3F2DE5D8}" presName="compNode" presStyleCnt="0"/>
      <dgm:spPr/>
    </dgm:pt>
    <dgm:pt modelId="{216EA0C0-FF28-44F4-9B72-2AE55F432405}" type="pres">
      <dgm:prSet presAssocID="{62B3916A-4DE6-4958-BEF3-FE3E3F2DE5D8}" presName="bgRect" presStyleLbl="bgShp" presStyleIdx="4" presStyleCnt="5"/>
      <dgm:spPr/>
    </dgm:pt>
    <dgm:pt modelId="{0EA52031-F38D-4557-AC88-EEFBE5E3D267}" type="pres">
      <dgm:prSet presAssocID="{62B3916A-4DE6-4958-BEF3-FE3E3F2DE5D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adio microphone"/>
        </a:ext>
      </dgm:extLst>
    </dgm:pt>
    <dgm:pt modelId="{FB4B14B4-1DE2-42DA-8E2B-F5F0BA89099B}" type="pres">
      <dgm:prSet presAssocID="{62B3916A-4DE6-4958-BEF3-FE3E3F2DE5D8}" presName="spaceRect" presStyleCnt="0"/>
      <dgm:spPr/>
    </dgm:pt>
    <dgm:pt modelId="{6D5DDBEF-6143-4C02-A747-6BA4D302EC0F}" type="pres">
      <dgm:prSet presAssocID="{62B3916A-4DE6-4958-BEF3-FE3E3F2DE5D8}" presName="parTx" presStyleLbl="revTx" presStyleIdx="4" presStyleCnt="5">
        <dgm:presLayoutVars>
          <dgm:chMax val="0"/>
          <dgm:chPref val="0"/>
        </dgm:presLayoutVars>
      </dgm:prSet>
      <dgm:spPr/>
    </dgm:pt>
  </dgm:ptLst>
  <dgm:cxnLst>
    <dgm:cxn modelId="{F5C62A00-1655-4CB2-B8A2-6CC16AA9263E}" srcId="{6CDFD315-ADFA-4AF6-919C-DF0B6E6D3213}" destId="{D05C1C45-E750-4499-A82C-C66D3159064E}" srcOrd="0" destOrd="0" parTransId="{540EE696-90B4-4F26-9C36-6129DD6CAA32}" sibTransId="{56066927-D3B4-460C-BBC0-461CD17E81F7}"/>
    <dgm:cxn modelId="{1BF8731D-70F8-4B5A-AEC4-507BA9D5FD41}" srcId="{6CDFD315-ADFA-4AF6-919C-DF0B6E6D3213}" destId="{ECBC516E-1B1D-4138-98B4-3280022C4BFC}" srcOrd="1" destOrd="0" parTransId="{34BBD68F-C1F4-45D3-99E4-AEF3BCBDBA56}" sibTransId="{6BE3F123-0917-4EF1-ADB8-122968432DB2}"/>
    <dgm:cxn modelId="{871B4B4B-7D60-443F-A8BF-1ED8F8552710}" type="presOf" srcId="{62B3916A-4DE6-4958-BEF3-FE3E3F2DE5D8}" destId="{6D5DDBEF-6143-4C02-A747-6BA4D302EC0F}" srcOrd="0" destOrd="0" presId="urn:microsoft.com/office/officeart/2018/2/layout/IconVerticalSolidList"/>
    <dgm:cxn modelId="{4B984E5C-63F4-4D07-869A-7EF737BE5167}" type="presOf" srcId="{D05C1C45-E750-4499-A82C-C66D3159064E}" destId="{3DF0A5E4-F809-47E9-B5F5-ED6A9AB9779E}" srcOrd="0" destOrd="0" presId="urn:microsoft.com/office/officeart/2018/2/layout/IconVerticalSolidList"/>
    <dgm:cxn modelId="{B8C87699-5D4C-4A7F-AD71-121CD8587B13}" type="presOf" srcId="{F5E5D737-EFAA-4698-B0F6-1B0988C15A89}" destId="{645F300B-62C2-4165-ACD1-B9E30D188240}" srcOrd="0" destOrd="0" presId="urn:microsoft.com/office/officeart/2018/2/layout/IconVerticalSolidList"/>
    <dgm:cxn modelId="{8616019F-1BE0-43EB-836D-14FC7F5BECB0}" srcId="{6CDFD315-ADFA-4AF6-919C-DF0B6E6D3213}" destId="{E2A3F010-89EC-4905-9C20-C13640A37D3F}" srcOrd="3" destOrd="0" parTransId="{AEDC1129-EBFE-4B04-A531-B210B68913DF}" sibTransId="{472FE72A-973D-4152-8908-31AC18446A65}"/>
    <dgm:cxn modelId="{8A520AA8-7C8D-4029-B08D-900091F966C1}" type="presOf" srcId="{ECBC516E-1B1D-4138-98B4-3280022C4BFC}" destId="{6B705E61-F41E-43DA-B610-A03855D5B72E}" srcOrd="0" destOrd="0" presId="urn:microsoft.com/office/officeart/2018/2/layout/IconVerticalSolidList"/>
    <dgm:cxn modelId="{B866B3BB-5681-42D5-8278-FC29C8BDF994}" type="presOf" srcId="{6CDFD315-ADFA-4AF6-919C-DF0B6E6D3213}" destId="{57CE873B-9068-46FA-BCA6-D22AAF7CF1B9}" srcOrd="0" destOrd="0" presId="urn:microsoft.com/office/officeart/2018/2/layout/IconVerticalSolidList"/>
    <dgm:cxn modelId="{D62F4BCD-1141-4563-923B-83525A9F557F}" srcId="{6CDFD315-ADFA-4AF6-919C-DF0B6E6D3213}" destId="{F5E5D737-EFAA-4698-B0F6-1B0988C15A89}" srcOrd="2" destOrd="0" parTransId="{B9F84F39-DB1C-429B-806C-E81627D6ABAB}" sibTransId="{402CEBC2-20B2-4CB4-8DF3-3D63BF2F934B}"/>
    <dgm:cxn modelId="{76C9D0EF-80FD-4395-97AC-502BF987B0F1}" srcId="{6CDFD315-ADFA-4AF6-919C-DF0B6E6D3213}" destId="{62B3916A-4DE6-4958-BEF3-FE3E3F2DE5D8}" srcOrd="4" destOrd="0" parTransId="{A5057E2C-3842-431C-AC4F-D0E4F94F9D64}" sibTransId="{F71FDE52-680E-4F8C-A602-B72A90D19BA8}"/>
    <dgm:cxn modelId="{F077E2F1-A818-4AB8-ACAE-9A566D649E91}" type="presOf" srcId="{E2A3F010-89EC-4905-9C20-C13640A37D3F}" destId="{EBF06703-04F0-4D6D-BDE9-55349AF7AB87}" srcOrd="0" destOrd="0" presId="urn:microsoft.com/office/officeart/2018/2/layout/IconVerticalSolidList"/>
    <dgm:cxn modelId="{5555D45B-2625-4819-91BF-BD43956E072E}" type="presParOf" srcId="{57CE873B-9068-46FA-BCA6-D22AAF7CF1B9}" destId="{DE228193-362F-4A36-9A8B-5EE8FC9F8E81}" srcOrd="0" destOrd="0" presId="urn:microsoft.com/office/officeart/2018/2/layout/IconVerticalSolidList"/>
    <dgm:cxn modelId="{472CF023-CC05-4A48-BF79-950595258337}" type="presParOf" srcId="{DE228193-362F-4A36-9A8B-5EE8FC9F8E81}" destId="{87E1BCBD-4FAE-455A-9D86-E31A2C346B36}" srcOrd="0" destOrd="0" presId="urn:microsoft.com/office/officeart/2018/2/layout/IconVerticalSolidList"/>
    <dgm:cxn modelId="{76E05246-12EC-412D-BF6F-3198F0805AF5}" type="presParOf" srcId="{DE228193-362F-4A36-9A8B-5EE8FC9F8E81}" destId="{3304FB7A-F307-4E75-A448-3AF8485EBCAC}" srcOrd="1" destOrd="0" presId="urn:microsoft.com/office/officeart/2018/2/layout/IconVerticalSolidList"/>
    <dgm:cxn modelId="{9FF5EAAD-ECFD-4813-AE02-0ABE16DE7B9A}" type="presParOf" srcId="{DE228193-362F-4A36-9A8B-5EE8FC9F8E81}" destId="{E9459A5D-5110-4B5B-A881-504F87445148}" srcOrd="2" destOrd="0" presId="urn:microsoft.com/office/officeart/2018/2/layout/IconVerticalSolidList"/>
    <dgm:cxn modelId="{3BFE38B5-273D-4226-A17F-125102925C2B}" type="presParOf" srcId="{DE228193-362F-4A36-9A8B-5EE8FC9F8E81}" destId="{3DF0A5E4-F809-47E9-B5F5-ED6A9AB9779E}" srcOrd="3" destOrd="0" presId="urn:microsoft.com/office/officeart/2018/2/layout/IconVerticalSolidList"/>
    <dgm:cxn modelId="{B030B578-A98F-45EF-B0B2-78D91C94A4A1}" type="presParOf" srcId="{57CE873B-9068-46FA-BCA6-D22AAF7CF1B9}" destId="{FEC5BB8F-2EFD-4856-8769-6124FE0828D2}" srcOrd="1" destOrd="0" presId="urn:microsoft.com/office/officeart/2018/2/layout/IconVerticalSolidList"/>
    <dgm:cxn modelId="{CE9A6DAF-5047-467F-8C73-A299766FBB9A}" type="presParOf" srcId="{57CE873B-9068-46FA-BCA6-D22AAF7CF1B9}" destId="{E6AB871C-A1B3-4790-9BBE-135CFE8ECF45}" srcOrd="2" destOrd="0" presId="urn:microsoft.com/office/officeart/2018/2/layout/IconVerticalSolidList"/>
    <dgm:cxn modelId="{3F5B43AC-4E78-4AA3-834B-2938173C5DC4}" type="presParOf" srcId="{E6AB871C-A1B3-4790-9BBE-135CFE8ECF45}" destId="{1AE32A26-C619-4400-AAB9-D9FF6B274171}" srcOrd="0" destOrd="0" presId="urn:microsoft.com/office/officeart/2018/2/layout/IconVerticalSolidList"/>
    <dgm:cxn modelId="{E6CC2B3E-CE34-417B-993D-28C9ECB043F2}" type="presParOf" srcId="{E6AB871C-A1B3-4790-9BBE-135CFE8ECF45}" destId="{37FB41E4-4041-4B36-8C5F-D2443189AC41}" srcOrd="1" destOrd="0" presId="urn:microsoft.com/office/officeart/2018/2/layout/IconVerticalSolidList"/>
    <dgm:cxn modelId="{47CC7387-B2ED-45BE-A067-E7A2D2B4AAD7}" type="presParOf" srcId="{E6AB871C-A1B3-4790-9BBE-135CFE8ECF45}" destId="{8E4A1B8D-081B-44BD-A9BD-37EA46F44890}" srcOrd="2" destOrd="0" presId="urn:microsoft.com/office/officeart/2018/2/layout/IconVerticalSolidList"/>
    <dgm:cxn modelId="{21254B56-6C0E-42D1-95BF-17263B87C81A}" type="presParOf" srcId="{E6AB871C-A1B3-4790-9BBE-135CFE8ECF45}" destId="{6B705E61-F41E-43DA-B610-A03855D5B72E}" srcOrd="3" destOrd="0" presId="urn:microsoft.com/office/officeart/2018/2/layout/IconVerticalSolidList"/>
    <dgm:cxn modelId="{AD096537-0DCE-4765-8608-E44440AF57E0}" type="presParOf" srcId="{57CE873B-9068-46FA-BCA6-D22AAF7CF1B9}" destId="{B54C7C8A-31B3-4A84-B331-138AD5835CD1}" srcOrd="3" destOrd="0" presId="urn:microsoft.com/office/officeart/2018/2/layout/IconVerticalSolidList"/>
    <dgm:cxn modelId="{34451250-24A0-414B-94AB-D73B46504EEF}" type="presParOf" srcId="{57CE873B-9068-46FA-BCA6-D22AAF7CF1B9}" destId="{8C930CA6-0AC4-4332-A1E0-154C3B4A885E}" srcOrd="4" destOrd="0" presId="urn:microsoft.com/office/officeart/2018/2/layout/IconVerticalSolidList"/>
    <dgm:cxn modelId="{A217ABF2-5CC7-482E-8BB1-F073C2EA6AAD}" type="presParOf" srcId="{8C930CA6-0AC4-4332-A1E0-154C3B4A885E}" destId="{1A76321E-1AEE-44B7-A696-4DD2CCEE975A}" srcOrd="0" destOrd="0" presId="urn:microsoft.com/office/officeart/2018/2/layout/IconVerticalSolidList"/>
    <dgm:cxn modelId="{E483A28A-858D-4F7E-B45C-E26638520244}" type="presParOf" srcId="{8C930CA6-0AC4-4332-A1E0-154C3B4A885E}" destId="{696EC6CC-4133-44F2-915A-445774B32A1E}" srcOrd="1" destOrd="0" presId="urn:microsoft.com/office/officeart/2018/2/layout/IconVerticalSolidList"/>
    <dgm:cxn modelId="{64044ACC-CC9C-4A29-BDB3-36145CE59640}" type="presParOf" srcId="{8C930CA6-0AC4-4332-A1E0-154C3B4A885E}" destId="{8EDFE480-25A4-433B-9762-425D4D4C090F}" srcOrd="2" destOrd="0" presId="urn:microsoft.com/office/officeart/2018/2/layout/IconVerticalSolidList"/>
    <dgm:cxn modelId="{572CA84B-E81E-4C26-BCE3-25607CB03809}" type="presParOf" srcId="{8C930CA6-0AC4-4332-A1E0-154C3B4A885E}" destId="{645F300B-62C2-4165-ACD1-B9E30D188240}" srcOrd="3" destOrd="0" presId="urn:microsoft.com/office/officeart/2018/2/layout/IconVerticalSolidList"/>
    <dgm:cxn modelId="{6C8EF40A-C4F1-49BD-B508-D942049A0D0B}" type="presParOf" srcId="{57CE873B-9068-46FA-BCA6-D22AAF7CF1B9}" destId="{3D3EFFFC-3D34-4C2B-A8FB-261AF5DC0DFD}" srcOrd="5" destOrd="0" presId="urn:microsoft.com/office/officeart/2018/2/layout/IconVerticalSolidList"/>
    <dgm:cxn modelId="{0595AF01-EB38-4F34-B832-9F6B17BC86B6}" type="presParOf" srcId="{57CE873B-9068-46FA-BCA6-D22AAF7CF1B9}" destId="{A8A06106-09BB-4B9F-8D5F-9D1F301ABE8B}" srcOrd="6" destOrd="0" presId="urn:microsoft.com/office/officeart/2018/2/layout/IconVerticalSolidList"/>
    <dgm:cxn modelId="{64F389C5-BD76-4537-982A-78455329914D}" type="presParOf" srcId="{A8A06106-09BB-4B9F-8D5F-9D1F301ABE8B}" destId="{85C26681-C7C4-4337-A246-87F5F73609D3}" srcOrd="0" destOrd="0" presId="urn:microsoft.com/office/officeart/2018/2/layout/IconVerticalSolidList"/>
    <dgm:cxn modelId="{30F6CE02-4388-4034-8679-B432E5EC20E9}" type="presParOf" srcId="{A8A06106-09BB-4B9F-8D5F-9D1F301ABE8B}" destId="{10EBDC04-81E3-43A9-B345-0FA93B3F97D0}" srcOrd="1" destOrd="0" presId="urn:microsoft.com/office/officeart/2018/2/layout/IconVerticalSolidList"/>
    <dgm:cxn modelId="{2ED677F0-6065-4480-B969-73EF01CA9AB0}" type="presParOf" srcId="{A8A06106-09BB-4B9F-8D5F-9D1F301ABE8B}" destId="{A08C7AB3-7267-4C4A-863F-2FB894143DD1}" srcOrd="2" destOrd="0" presId="urn:microsoft.com/office/officeart/2018/2/layout/IconVerticalSolidList"/>
    <dgm:cxn modelId="{275D1EE9-423C-46F3-BCD3-097CA7BADA11}" type="presParOf" srcId="{A8A06106-09BB-4B9F-8D5F-9D1F301ABE8B}" destId="{EBF06703-04F0-4D6D-BDE9-55349AF7AB87}" srcOrd="3" destOrd="0" presId="urn:microsoft.com/office/officeart/2018/2/layout/IconVerticalSolidList"/>
    <dgm:cxn modelId="{CA092ECE-AF6A-436F-BDD0-B94ACEAEA217}" type="presParOf" srcId="{57CE873B-9068-46FA-BCA6-D22AAF7CF1B9}" destId="{BC9326C6-7777-46DE-B317-F89B9D8F0AFA}" srcOrd="7" destOrd="0" presId="urn:microsoft.com/office/officeart/2018/2/layout/IconVerticalSolidList"/>
    <dgm:cxn modelId="{A89B96BC-3BC3-419C-AD20-CA1E17660308}" type="presParOf" srcId="{57CE873B-9068-46FA-BCA6-D22AAF7CF1B9}" destId="{E0E4E002-39C3-48E7-8B37-7B3FBE3FC507}" srcOrd="8" destOrd="0" presId="urn:microsoft.com/office/officeart/2018/2/layout/IconVerticalSolidList"/>
    <dgm:cxn modelId="{00142085-E428-464F-8683-B5074FC0F14E}" type="presParOf" srcId="{E0E4E002-39C3-48E7-8B37-7B3FBE3FC507}" destId="{216EA0C0-FF28-44F4-9B72-2AE55F432405}" srcOrd="0" destOrd="0" presId="urn:microsoft.com/office/officeart/2018/2/layout/IconVerticalSolidList"/>
    <dgm:cxn modelId="{09408D92-53AC-4661-9090-52ACE2D4B879}" type="presParOf" srcId="{E0E4E002-39C3-48E7-8B37-7B3FBE3FC507}" destId="{0EA52031-F38D-4557-AC88-EEFBE5E3D267}" srcOrd="1" destOrd="0" presId="urn:microsoft.com/office/officeart/2018/2/layout/IconVerticalSolidList"/>
    <dgm:cxn modelId="{60079CF2-DBB9-4F14-ACB0-046FD4B7794F}" type="presParOf" srcId="{E0E4E002-39C3-48E7-8B37-7B3FBE3FC507}" destId="{FB4B14B4-1DE2-42DA-8E2B-F5F0BA89099B}" srcOrd="2" destOrd="0" presId="urn:microsoft.com/office/officeart/2018/2/layout/IconVerticalSolidList"/>
    <dgm:cxn modelId="{C24EBDB7-2AF4-4AF4-A794-503B9AD0E594}" type="presParOf" srcId="{E0E4E002-39C3-48E7-8B37-7B3FBE3FC507}" destId="{6D5DDBEF-6143-4C02-A747-6BA4D302EC0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D701-98A4-46CE-9B87-DC9FCC0B4A53}">
      <dsp:nvSpPr>
        <dsp:cNvPr id="0" name=""/>
        <dsp:cNvSpPr/>
      </dsp:nvSpPr>
      <dsp:spPr>
        <a:xfrm>
          <a:off x="0" y="5160"/>
          <a:ext cx="7516368" cy="109921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68CAAB-DA1E-46B0-93C7-BAEB7AA82AB1}">
      <dsp:nvSpPr>
        <dsp:cNvPr id="0" name=""/>
        <dsp:cNvSpPr/>
      </dsp:nvSpPr>
      <dsp:spPr>
        <a:xfrm>
          <a:off x="332513" y="252484"/>
          <a:ext cx="604569" cy="6045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CA1601-F0F4-4E75-A05E-0BA9268F3E15}">
      <dsp:nvSpPr>
        <dsp:cNvPr id="0" name=""/>
        <dsp:cNvSpPr/>
      </dsp:nvSpPr>
      <dsp:spPr>
        <a:xfrm>
          <a:off x="1269596" y="5160"/>
          <a:ext cx="6246771" cy="109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334" tIns="116334" rIns="116334" bIns="116334" numCol="1" spcCol="1270" anchor="ctr" anchorCtr="0">
          <a:noAutofit/>
        </a:bodyPr>
        <a:lstStyle/>
        <a:p>
          <a:pPr marL="0" lvl="0" indent="0" algn="l" defTabSz="844550">
            <a:lnSpc>
              <a:spcPct val="100000"/>
            </a:lnSpc>
            <a:spcBef>
              <a:spcPct val="0"/>
            </a:spcBef>
            <a:spcAft>
              <a:spcPct val="35000"/>
            </a:spcAft>
            <a:buNone/>
          </a:pPr>
          <a:r>
            <a:rPr lang="en-US" sz="1900" b="1" kern="1200"/>
            <a:t>What TO do...</a:t>
          </a:r>
          <a:endParaRPr lang="en-US" sz="1900" kern="1200"/>
        </a:p>
      </dsp:txBody>
      <dsp:txXfrm>
        <a:off x="1269596" y="5160"/>
        <a:ext cx="6246771" cy="1099217"/>
      </dsp:txXfrm>
    </dsp:sp>
    <dsp:sp modelId="{EDDD3D07-4029-4AD6-A84A-06567328E74B}">
      <dsp:nvSpPr>
        <dsp:cNvPr id="0" name=""/>
        <dsp:cNvSpPr/>
      </dsp:nvSpPr>
      <dsp:spPr>
        <a:xfrm>
          <a:off x="0" y="1379182"/>
          <a:ext cx="7516368" cy="109921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372DD1-72B3-40E8-AA87-08FA485EF6F1}">
      <dsp:nvSpPr>
        <dsp:cNvPr id="0" name=""/>
        <dsp:cNvSpPr/>
      </dsp:nvSpPr>
      <dsp:spPr>
        <a:xfrm>
          <a:off x="332513" y="1626506"/>
          <a:ext cx="604569" cy="6045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AA3B57-1D45-4565-89E9-A3AAAAE78464}">
      <dsp:nvSpPr>
        <dsp:cNvPr id="0" name=""/>
        <dsp:cNvSpPr/>
      </dsp:nvSpPr>
      <dsp:spPr>
        <a:xfrm>
          <a:off x="1269596" y="1379182"/>
          <a:ext cx="6246771" cy="109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334" tIns="116334" rIns="116334" bIns="116334" numCol="1" spcCol="1270" anchor="ctr" anchorCtr="0">
          <a:noAutofit/>
        </a:bodyPr>
        <a:lstStyle/>
        <a:p>
          <a:pPr marL="0" lvl="0" indent="0" algn="l" defTabSz="844550">
            <a:lnSpc>
              <a:spcPct val="100000"/>
            </a:lnSpc>
            <a:spcBef>
              <a:spcPct val="0"/>
            </a:spcBef>
            <a:spcAft>
              <a:spcPct val="35000"/>
            </a:spcAft>
            <a:buNone/>
          </a:pPr>
          <a:r>
            <a:rPr lang="en-US" sz="1900" kern="1200"/>
            <a:t>Review candidates' achievements (academic and community based)</a:t>
          </a:r>
        </a:p>
      </dsp:txBody>
      <dsp:txXfrm>
        <a:off x="1269596" y="1379182"/>
        <a:ext cx="6246771" cy="1099217"/>
      </dsp:txXfrm>
    </dsp:sp>
    <dsp:sp modelId="{C7137A88-1CBF-4E3A-8FAB-5A8E892FFD7D}">
      <dsp:nvSpPr>
        <dsp:cNvPr id="0" name=""/>
        <dsp:cNvSpPr/>
      </dsp:nvSpPr>
      <dsp:spPr>
        <a:xfrm>
          <a:off x="0" y="2753204"/>
          <a:ext cx="7516368" cy="109921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9F61DF-F40B-4057-99B9-B3F961E43055}">
      <dsp:nvSpPr>
        <dsp:cNvPr id="0" name=""/>
        <dsp:cNvSpPr/>
      </dsp:nvSpPr>
      <dsp:spPr>
        <a:xfrm>
          <a:off x="332513" y="3000528"/>
          <a:ext cx="604569" cy="6045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9F6C3F-3679-4035-B542-64B7FAEDA655}">
      <dsp:nvSpPr>
        <dsp:cNvPr id="0" name=""/>
        <dsp:cNvSpPr/>
      </dsp:nvSpPr>
      <dsp:spPr>
        <a:xfrm>
          <a:off x="1269596" y="2753204"/>
          <a:ext cx="6246771" cy="109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334" tIns="116334" rIns="116334" bIns="116334" numCol="1" spcCol="1270" anchor="ctr" anchorCtr="0">
          <a:noAutofit/>
        </a:bodyPr>
        <a:lstStyle/>
        <a:p>
          <a:pPr marL="0" lvl="0" indent="0" algn="l" defTabSz="844550">
            <a:lnSpc>
              <a:spcPct val="100000"/>
            </a:lnSpc>
            <a:spcBef>
              <a:spcPct val="0"/>
            </a:spcBef>
            <a:spcAft>
              <a:spcPct val="35000"/>
            </a:spcAft>
            <a:buNone/>
          </a:pPr>
          <a:r>
            <a:rPr lang="en-US" sz="1900" kern="1200"/>
            <a:t>Review skills developed outside of work(volunteer, classes, clubs, faith-based groups volunteer)</a:t>
          </a:r>
        </a:p>
      </dsp:txBody>
      <dsp:txXfrm>
        <a:off x="1269596" y="2753204"/>
        <a:ext cx="6246771" cy="1099217"/>
      </dsp:txXfrm>
    </dsp:sp>
    <dsp:sp modelId="{8BADB8A7-80B4-4159-9B0D-670AEA61C5ED}">
      <dsp:nvSpPr>
        <dsp:cNvPr id="0" name=""/>
        <dsp:cNvSpPr/>
      </dsp:nvSpPr>
      <dsp:spPr>
        <a:xfrm>
          <a:off x="0" y="4127226"/>
          <a:ext cx="7516368" cy="109921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B1BB2D-4F74-4FF0-9C18-1AABE3020C91}">
      <dsp:nvSpPr>
        <dsp:cNvPr id="0" name=""/>
        <dsp:cNvSpPr/>
      </dsp:nvSpPr>
      <dsp:spPr>
        <a:xfrm>
          <a:off x="332513" y="4374550"/>
          <a:ext cx="604569" cy="6045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56718C-CF27-4FEA-8564-CA078565B8E0}">
      <dsp:nvSpPr>
        <dsp:cNvPr id="0" name=""/>
        <dsp:cNvSpPr/>
      </dsp:nvSpPr>
      <dsp:spPr>
        <a:xfrm>
          <a:off x="1269596" y="4127226"/>
          <a:ext cx="6246771" cy="109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334" tIns="116334" rIns="116334" bIns="116334" numCol="1" spcCol="1270" anchor="ctr" anchorCtr="0">
          <a:noAutofit/>
        </a:bodyPr>
        <a:lstStyle/>
        <a:p>
          <a:pPr marL="0" lvl="0" indent="0" algn="l" defTabSz="844550">
            <a:lnSpc>
              <a:spcPct val="100000"/>
            </a:lnSpc>
            <a:spcBef>
              <a:spcPct val="0"/>
            </a:spcBef>
            <a:spcAft>
              <a:spcPct val="35000"/>
            </a:spcAft>
            <a:buNone/>
          </a:pPr>
          <a:r>
            <a:rPr lang="en-US" sz="1900" kern="1200"/>
            <a:t>Review education, experience, and industry recognized credentials</a:t>
          </a:r>
        </a:p>
      </dsp:txBody>
      <dsp:txXfrm>
        <a:off x="1269596" y="4127226"/>
        <a:ext cx="6246771" cy="1099217"/>
      </dsp:txXfrm>
    </dsp:sp>
    <dsp:sp modelId="{E6D3FF80-3AAA-41F9-A52C-7E54F0603AF3}">
      <dsp:nvSpPr>
        <dsp:cNvPr id="0" name=""/>
        <dsp:cNvSpPr/>
      </dsp:nvSpPr>
      <dsp:spPr>
        <a:xfrm>
          <a:off x="0" y="5501247"/>
          <a:ext cx="7516368" cy="109921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BF7F0E-3A91-40D9-9601-9C81E38F6F34}">
      <dsp:nvSpPr>
        <dsp:cNvPr id="0" name=""/>
        <dsp:cNvSpPr/>
      </dsp:nvSpPr>
      <dsp:spPr>
        <a:xfrm>
          <a:off x="332513" y="5748571"/>
          <a:ext cx="604569" cy="6045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26AEA7-1598-4BAD-8A20-8C93B597C276}">
      <dsp:nvSpPr>
        <dsp:cNvPr id="0" name=""/>
        <dsp:cNvSpPr/>
      </dsp:nvSpPr>
      <dsp:spPr>
        <a:xfrm>
          <a:off x="1269596" y="5501247"/>
          <a:ext cx="6246771" cy="109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334" tIns="116334" rIns="116334" bIns="116334" numCol="1" spcCol="1270" anchor="ctr" anchorCtr="0">
          <a:noAutofit/>
        </a:bodyPr>
        <a:lstStyle/>
        <a:p>
          <a:pPr marL="0" lvl="0" indent="0" algn="l" defTabSz="844550">
            <a:lnSpc>
              <a:spcPct val="100000"/>
            </a:lnSpc>
            <a:spcBef>
              <a:spcPct val="0"/>
            </a:spcBef>
            <a:spcAft>
              <a:spcPct val="35000"/>
            </a:spcAft>
            <a:buNone/>
          </a:pPr>
          <a:r>
            <a:rPr lang="en-US" sz="1900" kern="1200"/>
            <a:t>Encourage professional social media presence (Linkedin, Indeed)</a:t>
          </a:r>
        </a:p>
      </dsp:txBody>
      <dsp:txXfrm>
        <a:off x="1269596" y="5501247"/>
        <a:ext cx="6246771" cy="10992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05E1C-4FE7-4017-BFB3-D1B83A00D8D0}">
      <dsp:nvSpPr>
        <dsp:cNvPr id="0" name=""/>
        <dsp:cNvSpPr/>
      </dsp:nvSpPr>
      <dsp:spPr>
        <a:xfrm>
          <a:off x="0" y="2289"/>
          <a:ext cx="7906429" cy="9753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C48944-4502-47A6-8366-862A0D5823AD}">
      <dsp:nvSpPr>
        <dsp:cNvPr id="0" name=""/>
        <dsp:cNvSpPr/>
      </dsp:nvSpPr>
      <dsp:spPr>
        <a:xfrm>
          <a:off x="295052" y="221749"/>
          <a:ext cx="536459" cy="5364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464E94-C8A1-4A40-8522-127430AE18FC}">
      <dsp:nvSpPr>
        <dsp:cNvPr id="0" name=""/>
        <dsp:cNvSpPr/>
      </dsp:nvSpPr>
      <dsp:spPr>
        <a:xfrm>
          <a:off x="1126565" y="2289"/>
          <a:ext cx="6779863" cy="975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28" tIns="103228" rIns="103228" bIns="103228" numCol="1" spcCol="1270" anchor="ctr" anchorCtr="0">
          <a:noAutofit/>
        </a:bodyPr>
        <a:lstStyle/>
        <a:p>
          <a:pPr marL="0" lvl="0" indent="0" algn="l" defTabSz="844550">
            <a:lnSpc>
              <a:spcPct val="90000"/>
            </a:lnSpc>
            <a:spcBef>
              <a:spcPct val="0"/>
            </a:spcBef>
            <a:spcAft>
              <a:spcPct val="35000"/>
            </a:spcAft>
            <a:buNone/>
          </a:pPr>
          <a:r>
            <a:rPr lang="en-US" sz="1900" b="1" kern="1200"/>
            <a:t>What NOT to do…</a:t>
          </a:r>
          <a:endParaRPr lang="en-US" sz="1900" kern="1200"/>
        </a:p>
      </dsp:txBody>
      <dsp:txXfrm>
        <a:off x="1126565" y="2289"/>
        <a:ext cx="6779863" cy="975381"/>
      </dsp:txXfrm>
    </dsp:sp>
    <dsp:sp modelId="{F0751CBA-3E57-4BE3-9DD2-A4FAE95161BE}">
      <dsp:nvSpPr>
        <dsp:cNvPr id="0" name=""/>
        <dsp:cNvSpPr/>
      </dsp:nvSpPr>
      <dsp:spPr>
        <a:xfrm>
          <a:off x="0" y="1221515"/>
          <a:ext cx="7906429" cy="9753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1EA298-4245-45FC-B4BB-F0441F4EB5F9}">
      <dsp:nvSpPr>
        <dsp:cNvPr id="0" name=""/>
        <dsp:cNvSpPr/>
      </dsp:nvSpPr>
      <dsp:spPr>
        <a:xfrm>
          <a:off x="295052" y="1440976"/>
          <a:ext cx="536459" cy="5364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C04AFF-CA66-433B-8306-843ED46A2679}">
      <dsp:nvSpPr>
        <dsp:cNvPr id="0" name=""/>
        <dsp:cNvSpPr/>
      </dsp:nvSpPr>
      <dsp:spPr>
        <a:xfrm>
          <a:off x="1126565" y="1221515"/>
          <a:ext cx="6779863" cy="975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28" tIns="103228" rIns="103228" bIns="103228" numCol="1" spcCol="1270" anchor="ctr" anchorCtr="0">
          <a:noAutofit/>
        </a:bodyPr>
        <a:lstStyle/>
        <a:p>
          <a:pPr marL="0" lvl="0" indent="0" algn="l" defTabSz="844550">
            <a:lnSpc>
              <a:spcPct val="90000"/>
            </a:lnSpc>
            <a:spcBef>
              <a:spcPct val="0"/>
            </a:spcBef>
            <a:spcAft>
              <a:spcPct val="35000"/>
            </a:spcAft>
            <a:buNone/>
          </a:pPr>
          <a:r>
            <a:rPr lang="en-US" sz="1900" kern="1200"/>
            <a:t>Misrepresent yourself on your resume</a:t>
          </a:r>
        </a:p>
      </dsp:txBody>
      <dsp:txXfrm>
        <a:off x="1126565" y="1221515"/>
        <a:ext cx="6779863" cy="975381"/>
      </dsp:txXfrm>
    </dsp:sp>
    <dsp:sp modelId="{25D8A211-E40F-4C48-9C0F-4D67E75D3E35}">
      <dsp:nvSpPr>
        <dsp:cNvPr id="0" name=""/>
        <dsp:cNvSpPr/>
      </dsp:nvSpPr>
      <dsp:spPr>
        <a:xfrm>
          <a:off x="0" y="2440741"/>
          <a:ext cx="7906429" cy="9753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D8A1C4-F517-4DB8-9F78-B62B5D33109F}">
      <dsp:nvSpPr>
        <dsp:cNvPr id="0" name=""/>
        <dsp:cNvSpPr/>
      </dsp:nvSpPr>
      <dsp:spPr>
        <a:xfrm>
          <a:off x="295052" y="2660202"/>
          <a:ext cx="536459" cy="5364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4CC8DD-604D-41E6-B210-8664F8FD6E7E}">
      <dsp:nvSpPr>
        <dsp:cNvPr id="0" name=""/>
        <dsp:cNvSpPr/>
      </dsp:nvSpPr>
      <dsp:spPr>
        <a:xfrm>
          <a:off x="1126565" y="2440741"/>
          <a:ext cx="6779863" cy="975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28" tIns="103228" rIns="103228" bIns="103228" numCol="1" spcCol="1270" anchor="ctr" anchorCtr="0">
          <a:noAutofit/>
        </a:bodyPr>
        <a:lstStyle/>
        <a:p>
          <a:pPr marL="0" lvl="0" indent="0" algn="l" defTabSz="844550">
            <a:lnSpc>
              <a:spcPct val="90000"/>
            </a:lnSpc>
            <a:spcBef>
              <a:spcPct val="0"/>
            </a:spcBef>
            <a:spcAft>
              <a:spcPct val="35000"/>
            </a:spcAft>
            <a:buNone/>
          </a:pPr>
          <a:r>
            <a:rPr lang="en-US" sz="1900" kern="1200"/>
            <a:t>Allow resume to become outdated</a:t>
          </a:r>
        </a:p>
      </dsp:txBody>
      <dsp:txXfrm>
        <a:off x="1126565" y="2440741"/>
        <a:ext cx="6779863" cy="975381"/>
      </dsp:txXfrm>
    </dsp:sp>
    <dsp:sp modelId="{70F0126D-8589-4FD5-89B5-55DD1BF8C92C}">
      <dsp:nvSpPr>
        <dsp:cNvPr id="0" name=""/>
        <dsp:cNvSpPr/>
      </dsp:nvSpPr>
      <dsp:spPr>
        <a:xfrm>
          <a:off x="0" y="3659968"/>
          <a:ext cx="7906429" cy="9753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A5B54C-21E6-4E03-B9E8-FA660C2BCB4B}">
      <dsp:nvSpPr>
        <dsp:cNvPr id="0" name=""/>
        <dsp:cNvSpPr/>
      </dsp:nvSpPr>
      <dsp:spPr>
        <a:xfrm>
          <a:off x="295052" y="3879428"/>
          <a:ext cx="536459" cy="5364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3F9327-525F-4517-A5D9-D04348E63CC9}">
      <dsp:nvSpPr>
        <dsp:cNvPr id="0" name=""/>
        <dsp:cNvSpPr/>
      </dsp:nvSpPr>
      <dsp:spPr>
        <a:xfrm>
          <a:off x="1126565" y="3659968"/>
          <a:ext cx="6779863" cy="975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28" tIns="103228" rIns="103228" bIns="103228" numCol="1" spcCol="1270" anchor="ctr" anchorCtr="0">
          <a:noAutofit/>
        </a:bodyPr>
        <a:lstStyle/>
        <a:p>
          <a:pPr marL="0" lvl="0" indent="0" algn="l" defTabSz="844550">
            <a:lnSpc>
              <a:spcPct val="90000"/>
            </a:lnSpc>
            <a:spcBef>
              <a:spcPct val="0"/>
            </a:spcBef>
            <a:spcAft>
              <a:spcPct val="35000"/>
            </a:spcAft>
            <a:buNone/>
          </a:pPr>
          <a:r>
            <a:rPr lang="en-US" sz="1900" kern="1200"/>
            <a:t>Adding personal Social Media information</a:t>
          </a:r>
        </a:p>
      </dsp:txBody>
      <dsp:txXfrm>
        <a:off x="1126565" y="3659968"/>
        <a:ext cx="6779863" cy="975381"/>
      </dsp:txXfrm>
    </dsp:sp>
    <dsp:sp modelId="{0F0D9720-E242-44AF-A683-CA0B96D623A3}">
      <dsp:nvSpPr>
        <dsp:cNvPr id="0" name=""/>
        <dsp:cNvSpPr/>
      </dsp:nvSpPr>
      <dsp:spPr>
        <a:xfrm>
          <a:off x="0" y="4879194"/>
          <a:ext cx="7906429" cy="9753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AEF79C-AB40-4B9C-8B0D-6F5D5DFE80EA}">
      <dsp:nvSpPr>
        <dsp:cNvPr id="0" name=""/>
        <dsp:cNvSpPr/>
      </dsp:nvSpPr>
      <dsp:spPr>
        <a:xfrm>
          <a:off x="295052" y="5098655"/>
          <a:ext cx="536459" cy="53645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771969-C9FE-48A9-ABB9-8273F162CCDD}">
      <dsp:nvSpPr>
        <dsp:cNvPr id="0" name=""/>
        <dsp:cNvSpPr/>
      </dsp:nvSpPr>
      <dsp:spPr>
        <a:xfrm>
          <a:off x="1126565" y="4879194"/>
          <a:ext cx="6779863" cy="975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28" tIns="103228" rIns="103228" bIns="103228" numCol="1" spcCol="1270" anchor="ctr" anchorCtr="0">
          <a:noAutofit/>
        </a:bodyPr>
        <a:lstStyle/>
        <a:p>
          <a:pPr marL="0" lvl="0" indent="0" algn="l" defTabSz="844550">
            <a:lnSpc>
              <a:spcPct val="90000"/>
            </a:lnSpc>
            <a:spcBef>
              <a:spcPct val="0"/>
            </a:spcBef>
            <a:spcAft>
              <a:spcPct val="35000"/>
            </a:spcAft>
            <a:buNone/>
          </a:pPr>
          <a:r>
            <a:rPr lang="en-US" sz="1900" kern="1200"/>
            <a:t>Allow personal contact information to be outdated (phone and email)</a:t>
          </a:r>
        </a:p>
      </dsp:txBody>
      <dsp:txXfrm>
        <a:off x="1126565" y="4879194"/>
        <a:ext cx="6779863" cy="975381"/>
      </dsp:txXfrm>
    </dsp:sp>
    <dsp:sp modelId="{8BB42D3F-9C6B-4CE2-9EB0-1B00A7786DE0}">
      <dsp:nvSpPr>
        <dsp:cNvPr id="0" name=""/>
        <dsp:cNvSpPr/>
      </dsp:nvSpPr>
      <dsp:spPr>
        <a:xfrm>
          <a:off x="0" y="6098420"/>
          <a:ext cx="7906429" cy="9753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A2EBD7-F59C-48A8-826B-C6DD45FAFCA6}">
      <dsp:nvSpPr>
        <dsp:cNvPr id="0" name=""/>
        <dsp:cNvSpPr/>
      </dsp:nvSpPr>
      <dsp:spPr>
        <a:xfrm>
          <a:off x="295052" y="6317881"/>
          <a:ext cx="536459" cy="53645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577327-EAF9-4FAC-A4F4-2B7D14092C21}">
      <dsp:nvSpPr>
        <dsp:cNvPr id="0" name=""/>
        <dsp:cNvSpPr/>
      </dsp:nvSpPr>
      <dsp:spPr>
        <a:xfrm>
          <a:off x="1126565" y="6098420"/>
          <a:ext cx="6779863" cy="975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28" tIns="103228" rIns="103228" bIns="103228" numCol="1" spcCol="1270" anchor="ctr" anchorCtr="0">
          <a:noAutofit/>
        </a:bodyPr>
        <a:lstStyle/>
        <a:p>
          <a:pPr marL="0" lvl="0" indent="0" algn="l" defTabSz="844550">
            <a:lnSpc>
              <a:spcPct val="90000"/>
            </a:lnSpc>
            <a:spcBef>
              <a:spcPct val="0"/>
            </a:spcBef>
            <a:spcAft>
              <a:spcPct val="35000"/>
            </a:spcAft>
            <a:buNone/>
          </a:pPr>
          <a:r>
            <a:rPr lang="en-US" sz="1900" kern="1200"/>
            <a:t>Provide references that would not speak highly of you</a:t>
          </a:r>
        </a:p>
      </dsp:txBody>
      <dsp:txXfrm>
        <a:off x="1126565" y="6098420"/>
        <a:ext cx="6779863" cy="9753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1BCBD-4FAE-455A-9D86-E31A2C346B36}">
      <dsp:nvSpPr>
        <dsp:cNvPr id="0" name=""/>
        <dsp:cNvSpPr/>
      </dsp:nvSpPr>
      <dsp:spPr>
        <a:xfrm>
          <a:off x="0" y="5528"/>
          <a:ext cx="7906429" cy="11775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04FB7A-F307-4E75-A448-3AF8485EBCAC}">
      <dsp:nvSpPr>
        <dsp:cNvPr id="0" name=""/>
        <dsp:cNvSpPr/>
      </dsp:nvSpPr>
      <dsp:spPr>
        <a:xfrm>
          <a:off x="356195" y="270466"/>
          <a:ext cx="647628" cy="6476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F0A5E4-F809-47E9-B5F5-ED6A9AB9779E}">
      <dsp:nvSpPr>
        <dsp:cNvPr id="0" name=""/>
        <dsp:cNvSpPr/>
      </dsp:nvSpPr>
      <dsp:spPr>
        <a:xfrm>
          <a:off x="1360019" y="5528"/>
          <a:ext cx="6546409" cy="1177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619" tIns="124619" rIns="124619" bIns="124619" numCol="1" spcCol="1270" anchor="ctr" anchorCtr="0">
          <a:noAutofit/>
        </a:bodyPr>
        <a:lstStyle/>
        <a:p>
          <a:pPr marL="0" lvl="0" indent="0" algn="l" defTabSz="844550">
            <a:lnSpc>
              <a:spcPct val="90000"/>
            </a:lnSpc>
            <a:spcBef>
              <a:spcPct val="0"/>
            </a:spcBef>
            <a:spcAft>
              <a:spcPct val="35000"/>
            </a:spcAft>
            <a:buNone/>
          </a:pPr>
          <a:r>
            <a:rPr lang="en-US" sz="1900" b="1" kern="1200"/>
            <a:t>Schedule mock interview from local employers.</a:t>
          </a:r>
          <a:endParaRPr lang="en-US" sz="1900" kern="1200"/>
        </a:p>
      </dsp:txBody>
      <dsp:txXfrm>
        <a:off x="1360019" y="5528"/>
        <a:ext cx="6546409" cy="1177505"/>
      </dsp:txXfrm>
    </dsp:sp>
    <dsp:sp modelId="{1AE32A26-C619-4400-AAB9-D9FF6B274171}">
      <dsp:nvSpPr>
        <dsp:cNvPr id="0" name=""/>
        <dsp:cNvSpPr/>
      </dsp:nvSpPr>
      <dsp:spPr>
        <a:xfrm>
          <a:off x="0" y="1477410"/>
          <a:ext cx="7906429" cy="11775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FB41E4-4041-4B36-8C5F-D2443189AC41}">
      <dsp:nvSpPr>
        <dsp:cNvPr id="0" name=""/>
        <dsp:cNvSpPr/>
      </dsp:nvSpPr>
      <dsp:spPr>
        <a:xfrm>
          <a:off x="356195" y="1742349"/>
          <a:ext cx="647628" cy="6476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705E61-F41E-43DA-B610-A03855D5B72E}">
      <dsp:nvSpPr>
        <dsp:cNvPr id="0" name=""/>
        <dsp:cNvSpPr/>
      </dsp:nvSpPr>
      <dsp:spPr>
        <a:xfrm>
          <a:off x="1360019" y="1477410"/>
          <a:ext cx="6546409" cy="1177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619" tIns="124619" rIns="124619" bIns="124619" numCol="1" spcCol="1270" anchor="ctr" anchorCtr="0">
          <a:noAutofit/>
        </a:bodyPr>
        <a:lstStyle/>
        <a:p>
          <a:pPr marL="0" lvl="0" indent="0" algn="l" defTabSz="844550">
            <a:lnSpc>
              <a:spcPct val="90000"/>
            </a:lnSpc>
            <a:spcBef>
              <a:spcPct val="0"/>
            </a:spcBef>
            <a:spcAft>
              <a:spcPct val="35000"/>
            </a:spcAft>
            <a:buNone/>
          </a:pPr>
          <a:r>
            <a:rPr lang="en-US" sz="1900" b="1" kern="1200"/>
            <a:t>Job search utilizing job boards   </a:t>
          </a:r>
          <a:endParaRPr lang="en-US" sz="1900" kern="1200"/>
        </a:p>
      </dsp:txBody>
      <dsp:txXfrm>
        <a:off x="1360019" y="1477410"/>
        <a:ext cx="6546409" cy="1177505"/>
      </dsp:txXfrm>
    </dsp:sp>
    <dsp:sp modelId="{1A76321E-1AEE-44B7-A696-4DD2CCEE975A}">
      <dsp:nvSpPr>
        <dsp:cNvPr id="0" name=""/>
        <dsp:cNvSpPr/>
      </dsp:nvSpPr>
      <dsp:spPr>
        <a:xfrm>
          <a:off x="0" y="2949292"/>
          <a:ext cx="7906429" cy="11775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6EC6CC-4133-44F2-915A-445774B32A1E}">
      <dsp:nvSpPr>
        <dsp:cNvPr id="0" name=""/>
        <dsp:cNvSpPr/>
      </dsp:nvSpPr>
      <dsp:spPr>
        <a:xfrm>
          <a:off x="356195" y="3214231"/>
          <a:ext cx="647628" cy="6476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5F300B-62C2-4165-ACD1-B9E30D188240}">
      <dsp:nvSpPr>
        <dsp:cNvPr id="0" name=""/>
        <dsp:cNvSpPr/>
      </dsp:nvSpPr>
      <dsp:spPr>
        <a:xfrm>
          <a:off x="1360019" y="2949292"/>
          <a:ext cx="6546409" cy="1177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619" tIns="124619" rIns="124619" bIns="124619" numCol="1" spcCol="1270" anchor="ctr" anchorCtr="0">
          <a:noAutofit/>
        </a:bodyPr>
        <a:lstStyle/>
        <a:p>
          <a:pPr marL="0" lvl="0" indent="0" algn="l" defTabSz="844550">
            <a:lnSpc>
              <a:spcPct val="90000"/>
            </a:lnSpc>
            <a:spcBef>
              <a:spcPct val="0"/>
            </a:spcBef>
            <a:spcAft>
              <a:spcPct val="35000"/>
            </a:spcAft>
            <a:buNone/>
          </a:pPr>
          <a:r>
            <a:rPr lang="en-US" sz="1900" b="1" kern="1200"/>
            <a:t>Teaching employability skills virtually.</a:t>
          </a:r>
          <a:endParaRPr lang="en-US" sz="1900" kern="1200"/>
        </a:p>
      </dsp:txBody>
      <dsp:txXfrm>
        <a:off x="1360019" y="2949292"/>
        <a:ext cx="6546409" cy="1177505"/>
      </dsp:txXfrm>
    </dsp:sp>
    <dsp:sp modelId="{85C26681-C7C4-4337-A246-87F5F73609D3}">
      <dsp:nvSpPr>
        <dsp:cNvPr id="0" name=""/>
        <dsp:cNvSpPr/>
      </dsp:nvSpPr>
      <dsp:spPr>
        <a:xfrm>
          <a:off x="0" y="4421174"/>
          <a:ext cx="7906429" cy="11775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EBDC04-81E3-43A9-B345-0FA93B3F97D0}">
      <dsp:nvSpPr>
        <dsp:cNvPr id="0" name=""/>
        <dsp:cNvSpPr/>
      </dsp:nvSpPr>
      <dsp:spPr>
        <a:xfrm>
          <a:off x="356195" y="4686113"/>
          <a:ext cx="647628" cy="6476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F06703-04F0-4D6D-BDE9-55349AF7AB87}">
      <dsp:nvSpPr>
        <dsp:cNvPr id="0" name=""/>
        <dsp:cNvSpPr/>
      </dsp:nvSpPr>
      <dsp:spPr>
        <a:xfrm>
          <a:off x="1360019" y="4421174"/>
          <a:ext cx="6546409" cy="1177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619" tIns="124619" rIns="124619" bIns="124619" numCol="1" spcCol="1270" anchor="ctr" anchorCtr="0">
          <a:noAutofit/>
        </a:bodyPr>
        <a:lstStyle/>
        <a:p>
          <a:pPr marL="0" lvl="0" indent="0" algn="l" defTabSz="844550">
            <a:lnSpc>
              <a:spcPct val="90000"/>
            </a:lnSpc>
            <a:spcBef>
              <a:spcPct val="0"/>
            </a:spcBef>
            <a:spcAft>
              <a:spcPct val="35000"/>
            </a:spcAft>
            <a:buNone/>
          </a:pPr>
          <a:r>
            <a:rPr lang="en-US" sz="1900" b="1" kern="1200"/>
            <a:t>Advice on professional dress </a:t>
          </a:r>
          <a:endParaRPr lang="en-US" sz="1900" kern="1200"/>
        </a:p>
      </dsp:txBody>
      <dsp:txXfrm>
        <a:off x="1360019" y="4421174"/>
        <a:ext cx="6546409" cy="1177505"/>
      </dsp:txXfrm>
    </dsp:sp>
    <dsp:sp modelId="{216EA0C0-FF28-44F4-9B72-2AE55F432405}">
      <dsp:nvSpPr>
        <dsp:cNvPr id="0" name=""/>
        <dsp:cNvSpPr/>
      </dsp:nvSpPr>
      <dsp:spPr>
        <a:xfrm>
          <a:off x="0" y="5893057"/>
          <a:ext cx="7906429" cy="11775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52031-F38D-4557-AC88-EEFBE5E3D267}">
      <dsp:nvSpPr>
        <dsp:cNvPr id="0" name=""/>
        <dsp:cNvSpPr/>
      </dsp:nvSpPr>
      <dsp:spPr>
        <a:xfrm>
          <a:off x="356195" y="6157995"/>
          <a:ext cx="647628" cy="6476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5DDBEF-6143-4C02-A747-6BA4D302EC0F}">
      <dsp:nvSpPr>
        <dsp:cNvPr id="0" name=""/>
        <dsp:cNvSpPr/>
      </dsp:nvSpPr>
      <dsp:spPr>
        <a:xfrm>
          <a:off x="1360019" y="5893057"/>
          <a:ext cx="6546409" cy="1177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619" tIns="124619" rIns="124619" bIns="124619" numCol="1" spcCol="1270" anchor="ctr" anchorCtr="0">
          <a:noAutofit/>
        </a:bodyPr>
        <a:lstStyle/>
        <a:p>
          <a:pPr marL="0" lvl="0" indent="0" algn="l" defTabSz="844550">
            <a:lnSpc>
              <a:spcPct val="90000"/>
            </a:lnSpc>
            <a:spcBef>
              <a:spcPct val="0"/>
            </a:spcBef>
            <a:spcAft>
              <a:spcPct val="35000"/>
            </a:spcAft>
            <a:buNone/>
          </a:pPr>
          <a:r>
            <a:rPr lang="en-US" sz="1900" b="1" kern="1200"/>
            <a:t>Remote ettiquette for job interviews</a:t>
          </a:r>
          <a:endParaRPr lang="en-US" sz="1900" kern="1200"/>
        </a:p>
      </dsp:txBody>
      <dsp:txXfrm>
        <a:off x="1360019" y="5893057"/>
        <a:ext cx="6546409" cy="117750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11/9/20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Cassie</a:t>
            </a:r>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i="1" dirty="0"/>
              <a:t>Cassie</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4229036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28</a:t>
            </a:fld>
            <a:endParaRPr lang="en-US"/>
          </a:p>
        </p:txBody>
      </p:sp>
    </p:spTree>
    <p:extLst>
      <p:ext uri="{BB962C8B-B14F-4D97-AF65-F5344CB8AC3E}">
        <p14:creationId xmlns:p14="http://schemas.microsoft.com/office/powerpoint/2010/main" val="1921662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Cassie</a:t>
            </a: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2</a:t>
            </a:fld>
            <a:endParaRPr lang="en-US"/>
          </a:p>
        </p:txBody>
      </p:sp>
    </p:spTree>
    <p:extLst>
      <p:ext uri="{BB962C8B-B14F-4D97-AF65-F5344CB8AC3E}">
        <p14:creationId xmlns:p14="http://schemas.microsoft.com/office/powerpoint/2010/main" val="1582582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Cassie</a:t>
            </a: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1961665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Cassie</a:t>
            </a: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1578672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Cassie</a:t>
            </a: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2975752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Cassie</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1949901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Kayla</a:t>
            </a:r>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7</a:t>
            </a:fld>
            <a:endParaRPr lang="en-US"/>
          </a:p>
        </p:txBody>
      </p:sp>
    </p:spTree>
    <p:extLst>
      <p:ext uri="{BB962C8B-B14F-4D97-AF65-F5344CB8AC3E}">
        <p14:creationId xmlns:p14="http://schemas.microsoft.com/office/powerpoint/2010/main" val="1908701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3149510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Brenna</a:t>
            </a:r>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9</a:t>
            </a:fld>
            <a:endParaRPr lang="en-US"/>
          </a:p>
        </p:txBody>
      </p:sp>
    </p:spTree>
    <p:extLst>
      <p:ext uri="{BB962C8B-B14F-4D97-AF65-F5344CB8AC3E}">
        <p14:creationId xmlns:p14="http://schemas.microsoft.com/office/powerpoint/2010/main" val="3600584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n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4630398" cy="8229599"/>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7675" y="6704753"/>
            <a:ext cx="10241280" cy="553998"/>
          </a:xfrm>
        </p:spPr>
        <p:txBody>
          <a:bodyPr lIns="0" tIns="0" rIns="0" bIns="0" anchor="t" anchorCtr="0">
            <a:spAutoFit/>
          </a:bodyPr>
          <a:lstStyle>
            <a:lvl1pPr marL="0" indent="0" algn="l">
              <a:buNone/>
              <a:defRPr sz="3600">
                <a:solidFill>
                  <a:schemeClr val="bg1">
                    <a:lumMod val="50000"/>
                  </a:schemeClr>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4630400" cy="861060"/>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lvl1pPr>
              <a:defRPr sz="4000"/>
            </a:lvl1pPr>
            <a:lvl2pPr>
              <a:defRPr sz="4000"/>
            </a:lvl2pPr>
            <a:lvl3pPr>
              <a:defRPr sz="4000"/>
            </a:lvl3pPr>
            <a:lvl4pPr>
              <a:defRPr sz="4000"/>
            </a:lvl4pPr>
            <a:lvl5pPr>
              <a:defRPr sz="4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245EB958-83A4-4FA5-A42B-409EACBBD99D}"/>
              </a:ext>
            </a:extLst>
          </p:cNvPr>
          <p:cNvSpPr txBox="1"/>
          <p:nvPr userDrawn="1"/>
        </p:nvSpPr>
        <p:spPr>
          <a:xfrm>
            <a:off x="12440093" y="7632125"/>
            <a:ext cx="2190307" cy="584775"/>
          </a:xfrm>
          <a:prstGeom prst="rect">
            <a:avLst/>
          </a:prstGeom>
          <a:noFill/>
        </p:spPr>
        <p:txBody>
          <a:bodyPr wrap="square" rtlCol="0">
            <a:spAutoFit/>
          </a:bodyPr>
          <a:lstStyle/>
          <a:p>
            <a:pPr algn="ctr"/>
            <a:fld id="{E2F72ACC-47D1-4010-BB21-D140058E4AD2}" type="slidenum">
              <a:rPr lang="en-US" sz="3200" b="1" smtClean="0">
                <a:solidFill>
                  <a:schemeClr val="bg1"/>
                </a:solidFill>
                <a:latin typeface="Arial" panose="020B0604020202020204" pitchFamily="34" charset="0"/>
                <a:cs typeface="Arial" panose="020B0604020202020204" pitchFamily="34" charset="0"/>
              </a:rPr>
              <a:pPr algn="ctr"/>
              <a:t>‹#›</a:t>
            </a:fld>
            <a:endParaRPr 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cial Medi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9A04F4-C5CB-4B87-92F2-357DD50070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4" name="TextBox 3">
            <a:extLst>
              <a:ext uri="{FF2B5EF4-FFF2-40B4-BE49-F238E27FC236}">
                <a16:creationId xmlns:a16="http://schemas.microsoft.com/office/drawing/2014/main" id="{E141135B-E44A-4082-B74F-7755040D1E14}"/>
              </a:ext>
            </a:extLst>
          </p:cNvPr>
          <p:cNvSpPr txBox="1"/>
          <p:nvPr userDrawn="1"/>
        </p:nvSpPr>
        <p:spPr>
          <a:xfrm>
            <a:off x="12440093" y="7632125"/>
            <a:ext cx="2190307" cy="584775"/>
          </a:xfrm>
          <a:prstGeom prst="rect">
            <a:avLst/>
          </a:prstGeom>
          <a:noFill/>
        </p:spPr>
        <p:txBody>
          <a:bodyPr wrap="square" rtlCol="0">
            <a:spAutoFit/>
          </a:bodyPr>
          <a:lstStyle/>
          <a:p>
            <a:pPr algn="ctr"/>
            <a:fld id="{E2F72ACC-47D1-4010-BB21-D140058E4AD2}" type="slidenum">
              <a:rPr lang="en-US" sz="3200" b="1" smtClean="0">
                <a:solidFill>
                  <a:schemeClr val="bg1"/>
                </a:solidFill>
                <a:latin typeface="Arial" panose="020B0604020202020204" pitchFamily="34" charset="0"/>
                <a:cs typeface="Arial" panose="020B0604020202020204" pitchFamily="34" charset="0"/>
              </a:rPr>
              <a:pPr algn="ctr"/>
              <a:t>‹#›</a:t>
            </a:fld>
            <a:endParaRPr lang="en-US" sz="3200" b="1" dirty="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F834906D-E9F8-4238-ABD7-56204746DB30}"/>
              </a:ext>
            </a:extLst>
          </p:cNvPr>
          <p:cNvGrpSpPr/>
          <p:nvPr userDrawn="1"/>
        </p:nvGrpSpPr>
        <p:grpSpPr>
          <a:xfrm>
            <a:off x="0" y="238924"/>
            <a:ext cx="14630400" cy="1648870"/>
            <a:chOff x="-8320820" y="-1161921"/>
            <a:chExt cx="14630400" cy="1648870"/>
          </a:xfrm>
        </p:grpSpPr>
        <p:sp>
          <p:nvSpPr>
            <p:cNvPr id="6" name="Rectangle 5">
              <a:extLst>
                <a:ext uri="{FF2B5EF4-FFF2-40B4-BE49-F238E27FC236}">
                  <a16:creationId xmlns:a16="http://schemas.microsoft.com/office/drawing/2014/main" id="{5BEE7ED6-19D1-4174-8091-D89B72F4B8E1}"/>
                </a:ext>
              </a:extLst>
            </p:cNvPr>
            <p:cNvSpPr/>
            <p:nvPr/>
          </p:nvSpPr>
          <p:spPr>
            <a:xfrm>
              <a:off x="-8320820" y="-1143027"/>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A1556D15-741C-44BE-8BE4-A60F126B8F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95330" y="-1102194"/>
              <a:ext cx="942711" cy="1054970"/>
            </a:xfrm>
            <a:prstGeom prst="rect">
              <a:avLst/>
            </a:prstGeom>
          </p:spPr>
        </p:pic>
        <p:pic>
          <p:nvPicPr>
            <p:cNvPr id="8" name="Picture 7">
              <a:extLst>
                <a:ext uri="{FF2B5EF4-FFF2-40B4-BE49-F238E27FC236}">
                  <a16:creationId xmlns:a16="http://schemas.microsoft.com/office/drawing/2014/main" id="{A8C19B94-446C-4BA9-90B8-1037DEB173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552" y="-911534"/>
              <a:ext cx="828603" cy="673649"/>
            </a:xfrm>
            <a:prstGeom prst="rect">
              <a:avLst/>
            </a:prstGeom>
          </p:spPr>
        </p:pic>
        <p:pic>
          <p:nvPicPr>
            <p:cNvPr id="9" name="Picture 8" descr="facebook-logo.jpg">
              <a:extLst>
                <a:ext uri="{FF2B5EF4-FFF2-40B4-BE49-F238E27FC236}">
                  <a16:creationId xmlns:a16="http://schemas.microsoft.com/office/drawing/2014/main" id="{75A5AFE7-A87E-46D5-A117-A035F763782B}"/>
                </a:ext>
              </a:extLst>
            </p:cNvPr>
            <p:cNvPicPr>
              <a:picLocks noChangeAspect="1"/>
            </p:cNvPicPr>
            <p:nvPr/>
          </p:nvPicPr>
          <p:blipFill>
            <a:blip r:embed="rId5"/>
            <a:stretch>
              <a:fillRect/>
            </a:stretch>
          </p:blipFill>
          <p:spPr>
            <a:xfrm>
              <a:off x="234993" y="-881825"/>
              <a:ext cx="1403066" cy="556550"/>
            </a:xfrm>
            <a:prstGeom prst="rect">
              <a:avLst/>
            </a:prstGeom>
          </p:spPr>
        </p:pic>
        <p:pic>
          <p:nvPicPr>
            <p:cNvPr id="10" name="Picture 9">
              <a:extLst>
                <a:ext uri="{FF2B5EF4-FFF2-40B4-BE49-F238E27FC236}">
                  <a16:creationId xmlns:a16="http://schemas.microsoft.com/office/drawing/2014/main" id="{102231A9-FB62-42BB-9245-A9741065632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80308" y="-1161921"/>
              <a:ext cx="1104419" cy="1263911"/>
            </a:xfrm>
            <a:prstGeom prst="rect">
              <a:avLst/>
            </a:prstGeom>
          </p:spPr>
        </p:pic>
        <p:pic>
          <p:nvPicPr>
            <p:cNvPr id="11" name="Picture 10">
              <a:extLst>
                <a:ext uri="{FF2B5EF4-FFF2-40B4-BE49-F238E27FC236}">
                  <a16:creationId xmlns:a16="http://schemas.microsoft.com/office/drawing/2014/main" id="{CA67B625-D0C8-4A5E-B166-BD88495A2CCE}"/>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88270" y="-1118118"/>
              <a:ext cx="1104419" cy="1011902"/>
            </a:xfrm>
            <a:prstGeom prst="rect">
              <a:avLst/>
            </a:prstGeom>
          </p:spPr>
        </p:pic>
      </p:grpSp>
      <p:sp>
        <p:nvSpPr>
          <p:cNvPr id="12" name="Rectangle 11">
            <a:extLst>
              <a:ext uri="{FF2B5EF4-FFF2-40B4-BE49-F238E27FC236}">
                <a16:creationId xmlns:a16="http://schemas.microsoft.com/office/drawing/2014/main" id="{705D0AD7-DDDA-4972-8B81-B1C4AE1FA3AC}"/>
              </a:ext>
            </a:extLst>
          </p:cNvPr>
          <p:cNvSpPr/>
          <p:nvPr userDrawn="1"/>
        </p:nvSpPr>
        <p:spPr>
          <a:xfrm>
            <a:off x="2749710" y="1299992"/>
            <a:ext cx="9130979"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sp>
        <p:nvSpPr>
          <p:cNvPr id="13" name="Oval 12">
            <a:extLst>
              <a:ext uri="{FF2B5EF4-FFF2-40B4-BE49-F238E27FC236}">
                <a16:creationId xmlns:a16="http://schemas.microsoft.com/office/drawing/2014/main" id="{5D3E5B8D-0406-4CFE-AAA3-20F5AD7AA485}"/>
              </a:ext>
            </a:extLst>
          </p:cNvPr>
          <p:cNvSpPr/>
          <p:nvPr userDrawn="1"/>
        </p:nvSpPr>
        <p:spPr>
          <a:xfrm>
            <a:off x="3881472" y="1579244"/>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301EB1BE-1F53-4F8F-81DA-DC33D9B9A84B}"/>
              </a:ext>
            </a:extLst>
          </p:cNvPr>
          <p:cNvSpPr/>
          <p:nvPr userDrawn="1"/>
        </p:nvSpPr>
        <p:spPr>
          <a:xfrm>
            <a:off x="10806333" y="1614061"/>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1189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40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40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40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40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40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mailto:careerconnections@education.ohio.gov"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insidethearts.com/sticksanddrones/context-versus-urtext-part-2-the-first-time-we-m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snhu.lrng.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padlet.com/ODE/OMJReadines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nisonger.osu.edu/research/envision-it/what-is-envisionit/" TargetMode="External"/><Relationship Id="rId5" Type="http://schemas.openxmlformats.org/officeDocument/2006/relationships/hyperlink" Target="https://creativecommons.org/licenses/by/3.0/" TargetMode="External"/><Relationship Id="rId4" Type="http://schemas.openxmlformats.org/officeDocument/2006/relationships/hyperlink" Target="http://journalistsresource.org/syllabi/research-instruction-modules-tip-sheets-data-metho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7024" y="635847"/>
            <a:ext cx="12732750" cy="738664"/>
          </a:xfrm>
        </p:spPr>
        <p:txBody>
          <a:bodyPr/>
          <a:lstStyle/>
          <a:p>
            <a:r>
              <a:rPr lang="en-US" sz="4800" dirty="0"/>
              <a:t>Ohio Career Readiness Network</a:t>
            </a:r>
          </a:p>
        </p:txBody>
      </p:sp>
      <p:sp>
        <p:nvSpPr>
          <p:cNvPr id="3" name="Subtitle 2"/>
          <p:cNvSpPr>
            <a:spLocks noGrp="1"/>
          </p:cNvSpPr>
          <p:nvPr>
            <p:ph type="subTitle" idx="1"/>
          </p:nvPr>
        </p:nvSpPr>
        <p:spPr>
          <a:xfrm>
            <a:off x="367024" y="6670423"/>
            <a:ext cx="7680960" cy="553998"/>
          </a:xfrm>
        </p:spPr>
        <p:txBody>
          <a:bodyPr/>
          <a:lstStyle/>
          <a:p>
            <a:r>
              <a:rPr lang="en-US" sz="3600" dirty="0">
                <a:solidFill>
                  <a:schemeClr val="tx1">
                    <a:tint val="75000"/>
                  </a:schemeClr>
                </a:solidFill>
              </a:rPr>
              <a:t>November 9, 2020</a:t>
            </a:r>
            <a:endParaRPr lang="en-US" sz="3600" dirty="0"/>
          </a:p>
        </p:txBody>
      </p:sp>
      <p:sp>
        <p:nvSpPr>
          <p:cNvPr id="4" name="TextBox 3">
            <a:extLst>
              <a:ext uri="{FF2B5EF4-FFF2-40B4-BE49-F238E27FC236}">
                <a16:creationId xmlns:a16="http://schemas.microsoft.com/office/drawing/2014/main" id="{FFB4ABE1-BA1A-D640-80BC-F956CC1255C5}"/>
              </a:ext>
            </a:extLst>
          </p:cNvPr>
          <p:cNvSpPr txBox="1"/>
          <p:nvPr/>
        </p:nvSpPr>
        <p:spPr>
          <a:xfrm>
            <a:off x="367024" y="1888760"/>
            <a:ext cx="8582104" cy="954107"/>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Working with Students on Developing their Skills to Get and Keep a Job!</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a:extLst>
              <a:ext uri="{FF2B5EF4-FFF2-40B4-BE49-F238E27FC236}">
                <a16:creationId xmlns:a16="http://schemas.microsoft.com/office/drawing/2014/main" id="{74D87A9F-4280-4E2A-BE31-D246830F25A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 y="-64168"/>
            <a:ext cx="14630400" cy="7680957"/>
          </a:xfrm>
        </p:spPr>
      </p:pic>
      <p:sp>
        <p:nvSpPr>
          <p:cNvPr id="2" name="Title 1">
            <a:extLst>
              <a:ext uri="{FF2B5EF4-FFF2-40B4-BE49-F238E27FC236}">
                <a16:creationId xmlns:a16="http://schemas.microsoft.com/office/drawing/2014/main" id="{6AE8F4C2-A894-45A1-82E6-092576589276}"/>
              </a:ext>
            </a:extLst>
          </p:cNvPr>
          <p:cNvSpPr>
            <a:spLocks noGrp="1"/>
          </p:cNvSpPr>
          <p:nvPr>
            <p:ph type="title"/>
          </p:nvPr>
        </p:nvSpPr>
        <p:spPr>
          <a:xfrm>
            <a:off x="0" y="517865"/>
            <a:ext cx="14630400" cy="830997"/>
          </a:xfrm>
          <a:solidFill>
            <a:srgbClr val="73A5CC">
              <a:alpha val="88000"/>
            </a:srgbClr>
          </a:solidFill>
        </p:spPr>
        <p:txBody>
          <a:bodyPr vert="horz" wrap="square" lIns="0" tIns="0" rIns="0" bIns="0" rtlCol="0" anchor="ctr" anchorCtr="0">
            <a:spAutoFit/>
          </a:bodyPr>
          <a:lstStyle/>
          <a:p>
            <a:r>
              <a:rPr lang="en-US" sz="5400" dirty="0">
                <a:solidFill>
                  <a:schemeClr val="bg1"/>
                </a:solidFill>
              </a:rPr>
              <a:t>Interviewing Practice and Tips!</a:t>
            </a:r>
          </a:p>
        </p:txBody>
      </p:sp>
      <p:sp>
        <p:nvSpPr>
          <p:cNvPr id="6" name="Rounded Rectangle 2">
            <a:extLst>
              <a:ext uri="{FF2B5EF4-FFF2-40B4-BE49-F238E27FC236}">
                <a16:creationId xmlns:a16="http://schemas.microsoft.com/office/drawing/2014/main" id="{606AC053-678A-4AA8-8F41-CFDB99333804}"/>
              </a:ext>
              <a:ext uri="{C183D7F6-B498-43B3-948B-1728B52AA6E4}">
                <adec:decorative xmlns:adec="http://schemas.microsoft.com/office/drawing/2017/decorative" val="1"/>
              </a:ext>
            </a:extLst>
          </p:cNvPr>
          <p:cNvSpPr/>
          <p:nvPr/>
        </p:nvSpPr>
        <p:spPr>
          <a:xfrm>
            <a:off x="731519" y="4582456"/>
            <a:ext cx="3713567" cy="2846255"/>
          </a:xfrm>
          <a:prstGeom prst="roundRect">
            <a:avLst/>
          </a:prstGeom>
          <a:solidFill>
            <a:srgbClr val="73A4CC">
              <a:alpha val="78000"/>
            </a:srgbClr>
          </a:solidFill>
        </p:spPr>
        <p:style>
          <a:lnRef idx="1">
            <a:schemeClr val="accent1"/>
          </a:lnRef>
          <a:fillRef idx="3">
            <a:schemeClr val="accent1"/>
          </a:fillRef>
          <a:effectRef idx="2">
            <a:schemeClr val="accent1"/>
          </a:effectRef>
          <a:fontRef idx="minor">
            <a:schemeClr val="lt1"/>
          </a:fontRef>
        </p:style>
        <p:txBody>
          <a:bodyPr lIns="0" rIns="0" rtlCol="0" anchor="ctr"/>
          <a:lstStyle/>
          <a:p>
            <a:pPr marL="228600" indent="-228600" algn="ctr">
              <a:spcBef>
                <a:spcPts val="0"/>
              </a:spcBef>
            </a:pPr>
            <a:r>
              <a:rPr lang="en-US" sz="3200" b="1" dirty="0">
                <a:latin typeface="Arial" panose="020B0604020202020204" pitchFamily="34" charset="0"/>
                <a:cs typeface="Arial" panose="020B0604020202020204" pitchFamily="34" charset="0"/>
                <a:sym typeface="Wingdings" panose="05000000000000000000" pitchFamily="2" charset="2"/>
              </a:rPr>
              <a:t>Special Guest Tips</a:t>
            </a:r>
            <a:endParaRPr lang="en-US" sz="3200" dirty="0">
              <a:latin typeface="Arial" panose="020B0604020202020204" pitchFamily="34" charset="0"/>
              <a:cs typeface="Arial" panose="020B0604020202020204" pitchFamily="34" charset="0"/>
              <a:sym typeface="Wingdings" panose="05000000000000000000" pitchFamily="2" charset="2"/>
            </a:endParaRPr>
          </a:p>
        </p:txBody>
      </p:sp>
      <p:sp>
        <p:nvSpPr>
          <p:cNvPr id="7" name="Rounded Rectangle 1">
            <a:extLst>
              <a:ext uri="{FF2B5EF4-FFF2-40B4-BE49-F238E27FC236}">
                <a16:creationId xmlns:a16="http://schemas.microsoft.com/office/drawing/2014/main" id="{DF43C51D-8D0D-46DF-AAF3-B8BE7477D752}"/>
              </a:ext>
              <a:ext uri="{C183D7F6-B498-43B3-948B-1728B52AA6E4}">
                <adec:decorative xmlns:adec="http://schemas.microsoft.com/office/drawing/2017/decorative" val="1"/>
              </a:ext>
            </a:extLst>
          </p:cNvPr>
          <p:cNvSpPr/>
          <p:nvPr/>
        </p:nvSpPr>
        <p:spPr>
          <a:xfrm>
            <a:off x="731520" y="1483955"/>
            <a:ext cx="3713567" cy="2846255"/>
          </a:xfrm>
          <a:prstGeom prst="roundRect">
            <a:avLst/>
          </a:prstGeom>
          <a:solidFill>
            <a:srgbClr val="73A4CC">
              <a:alpha val="78000"/>
            </a:srgbClr>
          </a:solidFill>
        </p:spPr>
        <p:style>
          <a:lnRef idx="1">
            <a:schemeClr val="accent1"/>
          </a:lnRef>
          <a:fillRef idx="3">
            <a:schemeClr val="accent1"/>
          </a:fillRef>
          <a:effectRef idx="2">
            <a:schemeClr val="accent1"/>
          </a:effectRef>
          <a:fontRef idx="minor">
            <a:schemeClr val="lt1"/>
          </a:fontRef>
        </p:style>
        <p:txBody>
          <a:bodyPr lIns="0" rIns="0" rtlCol="0" anchor="ctr"/>
          <a:lstStyle/>
          <a:p>
            <a:pPr indent="-117475" algn="ctr">
              <a:spcBef>
                <a:spcPct val="20000"/>
              </a:spcBef>
            </a:pPr>
            <a:r>
              <a:rPr lang="en-US" sz="3200" b="1" dirty="0">
                <a:solidFill>
                  <a:schemeClr val="bg1"/>
                </a:solidFill>
                <a:latin typeface="Arial"/>
                <a:cs typeface="Arial"/>
              </a:rPr>
              <a:t>Online resources through OMJ</a:t>
            </a:r>
          </a:p>
        </p:txBody>
      </p:sp>
    </p:spTree>
    <p:extLst>
      <p:ext uri="{BB962C8B-B14F-4D97-AF65-F5344CB8AC3E}">
        <p14:creationId xmlns:p14="http://schemas.microsoft.com/office/powerpoint/2010/main" val="163780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2C573B2-F4A7-4AF9-9227-F435CFB2BC63}"/>
              </a:ext>
            </a:extLst>
          </p:cNvPr>
          <p:cNvPicPr>
            <a:picLocks noGrp="1" noChangeAspect="1"/>
          </p:cNvPicPr>
          <p:nvPr>
            <p:ph idx="1"/>
          </p:nvPr>
        </p:nvPicPr>
        <p:blipFill>
          <a:blip r:embed="rId2"/>
          <a:stretch>
            <a:fillRect/>
          </a:stretch>
        </p:blipFill>
        <p:spPr>
          <a:xfrm>
            <a:off x="257979" y="121219"/>
            <a:ext cx="14177502" cy="7459651"/>
          </a:xfrm>
        </p:spPr>
      </p:pic>
    </p:spTree>
    <p:extLst>
      <p:ext uri="{BB962C8B-B14F-4D97-AF65-F5344CB8AC3E}">
        <p14:creationId xmlns:p14="http://schemas.microsoft.com/office/powerpoint/2010/main" val="119653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CD29527-2B24-408D-921C-41AD1BDB4E04}"/>
              </a:ext>
            </a:extLst>
          </p:cNvPr>
          <p:cNvPicPr>
            <a:picLocks noGrp="1" noChangeAspect="1"/>
          </p:cNvPicPr>
          <p:nvPr>
            <p:ph idx="1"/>
          </p:nvPr>
        </p:nvPicPr>
        <p:blipFill>
          <a:blip r:embed="rId2"/>
          <a:stretch>
            <a:fillRect/>
          </a:stretch>
        </p:blipFill>
        <p:spPr>
          <a:xfrm>
            <a:off x="7498319" y="142240"/>
            <a:ext cx="7001513" cy="7323017"/>
          </a:xfrm>
        </p:spPr>
      </p:pic>
      <p:sp>
        <p:nvSpPr>
          <p:cNvPr id="6" name="TextBox 5">
            <a:extLst>
              <a:ext uri="{FF2B5EF4-FFF2-40B4-BE49-F238E27FC236}">
                <a16:creationId xmlns:a16="http://schemas.microsoft.com/office/drawing/2014/main" id="{C2CA820B-4BFA-48F0-9E3E-5DB75F553324}"/>
              </a:ext>
            </a:extLst>
          </p:cNvPr>
          <p:cNvSpPr txBox="1"/>
          <p:nvPr/>
        </p:nvSpPr>
        <p:spPr>
          <a:xfrm>
            <a:off x="541284" y="2060404"/>
            <a:ext cx="6779170" cy="200054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0"/>
              </a:spcBef>
            </a:pPr>
            <a:r>
              <a:rPr lang="en-US" sz="5000" b="1" err="1">
                <a:solidFill>
                  <a:srgbClr val="C00000"/>
                </a:solidFill>
              </a:rPr>
              <a:t>OhioMeansJobs</a:t>
            </a:r>
            <a:r>
              <a:rPr lang="en-US" sz="5000" b="1" dirty="0">
                <a:solidFill>
                  <a:srgbClr val="C00000"/>
                </a:solidFill>
                <a:ea typeface="+mn-lt"/>
                <a:cs typeface="+mn-lt"/>
              </a:rPr>
              <a:t> K-12</a:t>
            </a:r>
            <a:endParaRPr lang="en-US" sz="5000">
              <a:solidFill>
                <a:srgbClr val="C00000"/>
              </a:solidFill>
              <a:ea typeface="+mn-lt"/>
              <a:cs typeface="+mn-lt"/>
            </a:endParaRPr>
          </a:p>
          <a:p>
            <a:pPr algn="ctr">
              <a:spcBef>
                <a:spcPct val="0"/>
              </a:spcBef>
            </a:pPr>
            <a:r>
              <a:rPr lang="en-US" sz="3200" b="1" dirty="0">
                <a:solidFill>
                  <a:srgbClr val="C00000"/>
                </a:solidFill>
                <a:ea typeface="+mn-lt"/>
                <a:cs typeface="+mn-lt"/>
              </a:rPr>
              <a:t>9-12</a:t>
            </a:r>
            <a:r>
              <a:rPr lang="en-US" sz="3200" b="1" baseline="30000" dirty="0">
                <a:solidFill>
                  <a:srgbClr val="C00000"/>
                </a:solidFill>
                <a:ea typeface="+mn-lt"/>
                <a:cs typeface="+mn-lt"/>
              </a:rPr>
              <a:t>th</a:t>
            </a:r>
            <a:r>
              <a:rPr lang="en-US" sz="3200" b="1" dirty="0">
                <a:solidFill>
                  <a:srgbClr val="C00000"/>
                </a:solidFill>
                <a:ea typeface="+mn-lt"/>
                <a:cs typeface="+mn-lt"/>
              </a:rPr>
              <a:t> Grade View</a:t>
            </a:r>
            <a:endParaRPr lang="en-US" sz="3200" dirty="0">
              <a:solidFill>
                <a:srgbClr val="C00000"/>
              </a:solidFill>
              <a:ea typeface="+mn-lt"/>
              <a:cs typeface="+mn-lt"/>
            </a:endParaRPr>
          </a:p>
          <a:p>
            <a:pPr algn="ctr">
              <a:spcBef>
                <a:spcPct val="0"/>
              </a:spcBef>
            </a:pPr>
            <a:endParaRPr lang="en-US" dirty="0">
              <a:ea typeface="+mn-lt"/>
              <a:cs typeface="+mn-lt"/>
            </a:endParaRPr>
          </a:p>
          <a:p>
            <a:pPr algn="l"/>
            <a:endParaRPr lang="en-US" dirty="0">
              <a:cs typeface="Calibri"/>
            </a:endParaRPr>
          </a:p>
        </p:txBody>
      </p:sp>
      <p:sp>
        <p:nvSpPr>
          <p:cNvPr id="7" name="TextBox 6">
            <a:extLst>
              <a:ext uri="{FF2B5EF4-FFF2-40B4-BE49-F238E27FC236}">
                <a16:creationId xmlns:a16="http://schemas.microsoft.com/office/drawing/2014/main" id="{B741BC8C-38D7-4294-A40B-0DC142704717}"/>
              </a:ext>
            </a:extLst>
          </p:cNvPr>
          <p:cNvSpPr txBox="1"/>
          <p:nvPr/>
        </p:nvSpPr>
        <p:spPr>
          <a:xfrm>
            <a:off x="264871" y="3525704"/>
            <a:ext cx="6779171" cy="11757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71780" indent="-271780" algn="ctr">
              <a:spcBef>
                <a:spcPct val="20000"/>
              </a:spcBef>
            </a:pPr>
            <a:r>
              <a:rPr lang="en-US" sz="3200" dirty="0">
                <a:ea typeface="+mn-lt"/>
                <a:cs typeface="+mn-lt"/>
              </a:rPr>
              <a:t>How to find the</a:t>
            </a:r>
          </a:p>
          <a:p>
            <a:pPr marL="271780" indent="-271780" algn="ctr">
              <a:spcBef>
                <a:spcPct val="20000"/>
              </a:spcBef>
            </a:pPr>
            <a:r>
              <a:rPr lang="en-US" sz="3200" b="1" u="sng" dirty="0">
                <a:ea typeface="+mn-lt"/>
                <a:cs typeface="+mn-lt"/>
              </a:rPr>
              <a:t>Practice Interviews and Tips</a:t>
            </a:r>
            <a:endParaRPr lang="en-US" sz="3200" dirty="0"/>
          </a:p>
        </p:txBody>
      </p:sp>
    </p:spTree>
    <p:extLst>
      <p:ext uri="{BB962C8B-B14F-4D97-AF65-F5344CB8AC3E}">
        <p14:creationId xmlns:p14="http://schemas.microsoft.com/office/powerpoint/2010/main" val="200350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FFA07-E96B-466D-B052-6D854F58D1C3}"/>
              </a:ext>
            </a:extLst>
          </p:cNvPr>
          <p:cNvSpPr>
            <a:spLocks noGrp="1"/>
          </p:cNvSpPr>
          <p:nvPr>
            <p:ph type="title"/>
          </p:nvPr>
        </p:nvSpPr>
        <p:spPr>
          <a:xfrm>
            <a:off x="731520" y="-3448"/>
            <a:ext cx="13167360" cy="1538883"/>
          </a:xfrm>
        </p:spPr>
        <p:txBody>
          <a:bodyPr/>
          <a:lstStyle/>
          <a:p>
            <a:r>
              <a:rPr lang="en-US" err="1"/>
              <a:t>OhioMeansJobs</a:t>
            </a:r>
            <a:r>
              <a:rPr lang="en-US" dirty="0"/>
              <a:t> K-12</a:t>
            </a:r>
            <a:br>
              <a:rPr lang="en-US" dirty="0"/>
            </a:br>
            <a:r>
              <a:rPr lang="en-US" dirty="0"/>
              <a:t> </a:t>
            </a:r>
            <a:r>
              <a:rPr lang="en-US" sz="3600" dirty="0"/>
              <a:t>Practice Interview Center</a:t>
            </a:r>
          </a:p>
        </p:txBody>
      </p:sp>
      <p:pic>
        <p:nvPicPr>
          <p:cNvPr id="4" name="Picture 4">
            <a:extLst>
              <a:ext uri="{FF2B5EF4-FFF2-40B4-BE49-F238E27FC236}">
                <a16:creationId xmlns:a16="http://schemas.microsoft.com/office/drawing/2014/main" id="{0921D11D-DEA9-4F92-ADA4-E68112059F57}"/>
              </a:ext>
            </a:extLst>
          </p:cNvPr>
          <p:cNvPicPr>
            <a:picLocks noGrp="1" noChangeAspect="1"/>
          </p:cNvPicPr>
          <p:nvPr>
            <p:ph idx="1"/>
          </p:nvPr>
        </p:nvPicPr>
        <p:blipFill>
          <a:blip r:embed="rId2"/>
          <a:stretch>
            <a:fillRect/>
          </a:stretch>
        </p:blipFill>
        <p:spPr>
          <a:xfrm>
            <a:off x="1197346" y="1508584"/>
            <a:ext cx="12235708" cy="5431156"/>
          </a:xfrm>
        </p:spPr>
      </p:pic>
    </p:spTree>
    <p:extLst>
      <p:ext uri="{BB962C8B-B14F-4D97-AF65-F5344CB8AC3E}">
        <p14:creationId xmlns:p14="http://schemas.microsoft.com/office/powerpoint/2010/main" val="317627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EEEAB-F318-44C5-B41E-21E510C23D6B}"/>
              </a:ext>
            </a:extLst>
          </p:cNvPr>
          <p:cNvSpPr>
            <a:spLocks noGrp="1"/>
          </p:cNvSpPr>
          <p:nvPr>
            <p:ph type="title"/>
          </p:nvPr>
        </p:nvSpPr>
        <p:spPr>
          <a:xfrm>
            <a:off x="6901" y="2394696"/>
            <a:ext cx="7301398" cy="3077766"/>
          </a:xfrm>
        </p:spPr>
        <p:txBody>
          <a:bodyPr/>
          <a:lstStyle/>
          <a:p>
            <a:r>
              <a:rPr lang="en-US" dirty="0" err="1"/>
              <a:t>OhioMeansJobs</a:t>
            </a:r>
            <a:r>
              <a:rPr lang="en-US" dirty="0"/>
              <a:t> K-12</a:t>
            </a:r>
            <a:endParaRPr lang="en-US" b="0" dirty="0"/>
          </a:p>
          <a:p>
            <a:r>
              <a:rPr lang="en-US" sz="3600" dirty="0"/>
              <a:t>Practice Interview </a:t>
            </a:r>
            <a:r>
              <a:rPr lang="en-US" sz="3600"/>
              <a:t>Center</a:t>
            </a:r>
            <a:br>
              <a:rPr lang="en-US" sz="3600" dirty="0"/>
            </a:br>
            <a:r>
              <a:rPr lang="en-US" sz="3600" dirty="0"/>
              <a:t>Example</a:t>
            </a:r>
          </a:p>
        </p:txBody>
      </p:sp>
      <p:pic>
        <p:nvPicPr>
          <p:cNvPr id="4" name="Picture 4">
            <a:extLst>
              <a:ext uri="{FF2B5EF4-FFF2-40B4-BE49-F238E27FC236}">
                <a16:creationId xmlns:a16="http://schemas.microsoft.com/office/drawing/2014/main" id="{2985E2FD-9500-4EA6-B757-31D93F43A939}"/>
              </a:ext>
            </a:extLst>
          </p:cNvPr>
          <p:cNvPicPr>
            <a:picLocks noGrp="1" noChangeAspect="1"/>
          </p:cNvPicPr>
          <p:nvPr>
            <p:ph idx="1"/>
          </p:nvPr>
        </p:nvPicPr>
        <p:blipFill>
          <a:blip r:embed="rId2"/>
          <a:stretch>
            <a:fillRect/>
          </a:stretch>
        </p:blipFill>
        <p:spPr>
          <a:xfrm>
            <a:off x="7001775" y="870230"/>
            <a:ext cx="6855120" cy="6500831"/>
          </a:xfrm>
        </p:spPr>
      </p:pic>
    </p:spTree>
    <p:extLst>
      <p:ext uri="{BB962C8B-B14F-4D97-AF65-F5344CB8AC3E}">
        <p14:creationId xmlns:p14="http://schemas.microsoft.com/office/powerpoint/2010/main" val="425007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30A8-E794-4EDD-ADD2-46C77D2AE77E}"/>
              </a:ext>
            </a:extLst>
          </p:cNvPr>
          <p:cNvSpPr>
            <a:spLocks noGrp="1"/>
          </p:cNvSpPr>
          <p:nvPr>
            <p:ph type="title"/>
          </p:nvPr>
        </p:nvSpPr>
        <p:spPr>
          <a:xfrm>
            <a:off x="731520" y="548643"/>
            <a:ext cx="13167360" cy="769441"/>
          </a:xfrm>
        </p:spPr>
        <p:txBody>
          <a:bodyPr/>
          <a:lstStyle/>
          <a:p>
            <a:r>
              <a:rPr lang="en-US" dirty="0" err="1"/>
              <a:t>OhioMeansJobs</a:t>
            </a:r>
            <a:r>
              <a:rPr lang="en-US" dirty="0"/>
              <a:t> K-12</a:t>
            </a:r>
            <a:br>
              <a:rPr lang="en-US" dirty="0"/>
            </a:br>
            <a:r>
              <a:rPr lang="en-US" dirty="0"/>
              <a:t>Supports and Contacts</a:t>
            </a:r>
            <a:endParaRPr lang="en-US"/>
          </a:p>
        </p:txBody>
      </p:sp>
      <p:sp>
        <p:nvSpPr>
          <p:cNvPr id="3" name="Content Placeholder 2">
            <a:extLst>
              <a:ext uri="{FF2B5EF4-FFF2-40B4-BE49-F238E27FC236}">
                <a16:creationId xmlns:a16="http://schemas.microsoft.com/office/drawing/2014/main" id="{BAAE7A21-51C5-41CB-ACA6-4551D70016D7}"/>
              </a:ext>
            </a:extLst>
          </p:cNvPr>
          <p:cNvSpPr>
            <a:spLocks noGrp="1"/>
          </p:cNvSpPr>
          <p:nvPr>
            <p:ph idx="1"/>
          </p:nvPr>
        </p:nvSpPr>
        <p:spPr>
          <a:xfrm>
            <a:off x="731520" y="2097163"/>
            <a:ext cx="13167360" cy="5431156"/>
          </a:xfrm>
        </p:spPr>
        <p:txBody>
          <a:bodyPr/>
          <a:lstStyle/>
          <a:p>
            <a:pPr marL="271780" indent="-271780">
              <a:spcBef>
                <a:spcPts val="0"/>
              </a:spcBef>
            </a:pPr>
            <a:r>
              <a:rPr lang="en-US"/>
              <a:t>Student-based account support call: </a:t>
            </a:r>
            <a:endParaRPr lang="en-US" dirty="0"/>
          </a:p>
          <a:p>
            <a:pPr marL="271780" indent="-271780">
              <a:spcBef>
                <a:spcPts val="0"/>
              </a:spcBef>
            </a:pPr>
            <a:r>
              <a:rPr lang="en-US"/>
              <a:t>1-888-451-6446 (Ohio schools and students, select option 3)</a:t>
            </a:r>
            <a:endParaRPr lang="en-US" dirty="0"/>
          </a:p>
          <a:p>
            <a:pPr marL="271780" indent="-271780">
              <a:spcBef>
                <a:spcPts val="0"/>
              </a:spcBef>
            </a:pPr>
            <a:endParaRPr lang="en-US" dirty="0"/>
          </a:p>
          <a:p>
            <a:pPr marL="271780" indent="-271780">
              <a:spcBef>
                <a:spcPts val="0"/>
              </a:spcBef>
            </a:pPr>
            <a:r>
              <a:rPr lang="en-US"/>
              <a:t>K-12 Admin support and general information about OhioMeansJobs K-12:</a:t>
            </a:r>
            <a:endParaRPr lang="en-US" dirty="0"/>
          </a:p>
          <a:p>
            <a:pPr marL="271780" indent="-271780">
              <a:spcBef>
                <a:spcPts val="0"/>
              </a:spcBef>
            </a:pPr>
            <a:r>
              <a:rPr lang="en-US" b="1" dirty="0">
                <a:hlinkClick r:id="rId2"/>
              </a:rPr>
              <a:t>careerconnections@education.ohio.gov</a:t>
            </a:r>
            <a:endParaRPr lang="en-US"/>
          </a:p>
        </p:txBody>
      </p:sp>
    </p:spTree>
    <p:extLst>
      <p:ext uri="{BB962C8B-B14F-4D97-AF65-F5344CB8AC3E}">
        <p14:creationId xmlns:p14="http://schemas.microsoft.com/office/powerpoint/2010/main" val="38972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95608" y="1549090"/>
            <a:ext cx="11643359" cy="6688215"/>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4541" y="2412889"/>
            <a:ext cx="8848725" cy="5818670"/>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1621" y="2137086"/>
            <a:ext cx="9643110" cy="6100219"/>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3" y="650816"/>
            <a:ext cx="12401549" cy="7586490"/>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41" y="7414501"/>
            <a:ext cx="605790" cy="817832"/>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3" y="-71251"/>
            <a:ext cx="13310235" cy="8308555"/>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3" y="-2299"/>
            <a:ext cx="1268729" cy="737389"/>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41" y="-8046"/>
            <a:ext cx="714375" cy="423280"/>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3" y="-2299"/>
            <a:ext cx="428625" cy="256649"/>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11921" y="-2299"/>
            <a:ext cx="6945630" cy="8216620"/>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82016" y="3446"/>
            <a:ext cx="3541396" cy="3066390"/>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8ED59069-7387-454C-8E09-1F682B2C03E5}"/>
              </a:ext>
            </a:extLst>
          </p:cNvPr>
          <p:cNvSpPr txBox="1"/>
          <p:nvPr/>
        </p:nvSpPr>
        <p:spPr>
          <a:xfrm>
            <a:off x="10610697" y="1777593"/>
            <a:ext cx="3511296" cy="296265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defTabSz="914400">
              <a:lnSpc>
                <a:spcPct val="90000"/>
              </a:lnSpc>
              <a:spcBef>
                <a:spcPct val="0"/>
              </a:spcBef>
              <a:spcAft>
                <a:spcPts val="600"/>
              </a:spcAft>
            </a:pPr>
            <a:r>
              <a:rPr lang="en-US" sz="4800">
                <a:latin typeface="+mj-lt"/>
                <a:ea typeface="+mj-ea"/>
                <a:cs typeface="+mj-cs"/>
              </a:rPr>
              <a:t>Interviewing skills from an HR Professional</a:t>
            </a:r>
          </a:p>
        </p:txBody>
      </p:sp>
      <p:sp>
        <p:nvSpPr>
          <p:cNvPr id="40"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024991" y="-2299"/>
            <a:ext cx="2598420" cy="1629917"/>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3548991" y="-2299"/>
            <a:ext cx="1074420" cy="641624"/>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Shape 35">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902493" y="2661648"/>
            <a:ext cx="5302509" cy="5111530"/>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4">
            <a:extLst>
              <a:ext uri="{FF2B5EF4-FFF2-40B4-BE49-F238E27FC236}">
                <a16:creationId xmlns:a16="http://schemas.microsoft.com/office/drawing/2014/main" id="{5AB38C0C-CAEA-4CDC-934C-722A5D674798}"/>
              </a:ext>
            </a:extLst>
          </p:cNvPr>
          <p:cNvPicPr>
            <a:picLocks noGrp="1" noChangeAspect="1"/>
          </p:cNvPicPr>
          <p:nvPr>
            <p:ph idx="1"/>
          </p:nvPr>
        </p:nvPicPr>
        <p:blipFill rotWithShape="1">
          <a:blip r:embed="rId2"/>
          <a:srcRect t="8217" r="1" b="1"/>
          <a:stretch/>
        </p:blipFill>
        <p:spPr>
          <a:xfrm>
            <a:off x="1106292" y="558291"/>
            <a:ext cx="9314308" cy="6411678"/>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231305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id="{AB2FAF3C-F36A-4612-B00B-E737FEB1E0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5608" y="-71251"/>
            <a:ext cx="15019022" cy="8308558"/>
            <a:chOff x="-329674" y="-51881"/>
            <a:chExt cx="12515851" cy="6923798"/>
          </a:xfrm>
        </p:grpSpPr>
        <p:sp>
          <p:nvSpPr>
            <p:cNvPr id="10" name="Freeform 5">
              <a:extLst>
                <a:ext uri="{FF2B5EF4-FFF2-40B4-BE49-F238E27FC236}">
                  <a16:creationId xmlns:a16="http://schemas.microsoft.com/office/drawing/2014/main" id="{23420AEB-7D6F-4338-9CD8-7B96376170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9551E9D5-67C0-42B0-9796-909C1B9DF7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CB4C9E0-236E-426D-88FB-50ACF81BC9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1A11A9AC-1E25-429F-A3A8-67DED3DF45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66E126C4-E1AC-4DDC-87CB-5D8B4605C8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10">
              <a:extLst>
                <a:ext uri="{FF2B5EF4-FFF2-40B4-BE49-F238E27FC236}">
                  <a16:creationId xmlns:a16="http://schemas.microsoft.com/office/drawing/2014/main" id="{B1DE6C75-DCE1-4942-8E8D-ECA1D1773C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F5459AD3-234D-4C3B-BD9C-92B3377BDB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12">
              <a:extLst>
                <a:ext uri="{FF2B5EF4-FFF2-40B4-BE49-F238E27FC236}">
                  <a16:creationId xmlns:a16="http://schemas.microsoft.com/office/drawing/2014/main" id="{5593DA70-95B1-425C-BF35-F923099D6F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3">
              <a:extLst>
                <a:ext uri="{FF2B5EF4-FFF2-40B4-BE49-F238E27FC236}">
                  <a16:creationId xmlns:a16="http://schemas.microsoft.com/office/drawing/2014/main" id="{0514C5B5-A5F4-4421-879B-17D39CA644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4">
              <a:extLst>
                <a:ext uri="{FF2B5EF4-FFF2-40B4-BE49-F238E27FC236}">
                  <a16:creationId xmlns:a16="http://schemas.microsoft.com/office/drawing/2014/main" id="{E165685F-E0CE-4CA0-9ECE-F8AE4F3D5E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a:extLst>
                <a:ext uri="{FF2B5EF4-FFF2-40B4-BE49-F238E27FC236}">
                  <a16:creationId xmlns:a16="http://schemas.microsoft.com/office/drawing/2014/main" id="{C556BC16-0C87-4FD9-A109-F5AB2056C5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6">
              <a:extLst>
                <a:ext uri="{FF2B5EF4-FFF2-40B4-BE49-F238E27FC236}">
                  <a16:creationId xmlns:a16="http://schemas.microsoft.com/office/drawing/2014/main" id="{DD9A975C-A4CA-4A81-8CA9-BF5A2995F0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a:extLst>
                <a:ext uri="{FF2B5EF4-FFF2-40B4-BE49-F238E27FC236}">
                  <a16:creationId xmlns:a16="http://schemas.microsoft.com/office/drawing/2014/main" id="{5B9767C7-72DF-4C7F-8A04-C8D67B7156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18">
              <a:extLst>
                <a:ext uri="{FF2B5EF4-FFF2-40B4-BE49-F238E27FC236}">
                  <a16:creationId xmlns:a16="http://schemas.microsoft.com/office/drawing/2014/main" id="{693F6BB9-0055-42AC-8866-E65D927550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a:extLst>
                <a:ext uri="{FF2B5EF4-FFF2-40B4-BE49-F238E27FC236}">
                  <a16:creationId xmlns:a16="http://schemas.microsoft.com/office/drawing/2014/main" id="{BA9A3435-1B30-4618-BB50-E0369BD075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20">
              <a:extLst>
                <a:ext uri="{FF2B5EF4-FFF2-40B4-BE49-F238E27FC236}">
                  <a16:creationId xmlns:a16="http://schemas.microsoft.com/office/drawing/2014/main" id="{2D60252F-2011-4924-81EC-B25F50634C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1">
              <a:extLst>
                <a:ext uri="{FF2B5EF4-FFF2-40B4-BE49-F238E27FC236}">
                  <a16:creationId xmlns:a16="http://schemas.microsoft.com/office/drawing/2014/main" id="{850B7881-58E3-4C9F-9ADB-04F92D4C4D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22">
              <a:extLst>
                <a:ext uri="{FF2B5EF4-FFF2-40B4-BE49-F238E27FC236}">
                  <a16:creationId xmlns:a16="http://schemas.microsoft.com/office/drawing/2014/main" id="{FA90BB2F-2D4A-40BD-90CE-5CF30EC8D4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3">
              <a:extLst>
                <a:ext uri="{FF2B5EF4-FFF2-40B4-BE49-F238E27FC236}">
                  <a16:creationId xmlns:a16="http://schemas.microsoft.com/office/drawing/2014/main" id="{4DA0AE8C-7215-4A64-B19F-3F0F3E6A6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0" name="Isosceles Triangle 39">
            <a:extLst>
              <a:ext uri="{FF2B5EF4-FFF2-40B4-BE49-F238E27FC236}">
                <a16:creationId xmlns:a16="http://schemas.microsoft.com/office/drawing/2014/main" id="{D8DAE7B8-0656-422E-9515-E10952688A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070860" y="5264169"/>
            <a:ext cx="488680" cy="421276"/>
          </a:xfrm>
          <a:prstGeom prst="triangle">
            <a:avLst/>
          </a:prstGeom>
          <a:solidFill>
            <a:srgbClr val="30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5FD03-DD0C-416F-8CDA-323B1B3E0713}"/>
              </a:ext>
            </a:extLst>
          </p:cNvPr>
          <p:cNvSpPr>
            <a:spLocks noGrp="1"/>
          </p:cNvSpPr>
          <p:nvPr>
            <p:ph type="title"/>
          </p:nvPr>
        </p:nvSpPr>
        <p:spPr>
          <a:xfrm>
            <a:off x="2457907" y="5541264"/>
            <a:ext cx="9699955" cy="1130198"/>
          </a:xfrm>
        </p:spPr>
        <p:txBody>
          <a:bodyPr vert="horz" lIns="91440" tIns="45720" rIns="91440" bIns="45720" rtlCol="0" anchor="b">
            <a:normAutofit/>
          </a:bodyPr>
          <a:lstStyle/>
          <a:p>
            <a:pPr defTabSz="914400">
              <a:lnSpc>
                <a:spcPct val="90000"/>
              </a:lnSpc>
            </a:pPr>
            <a:r>
              <a:rPr lang="en-US" sz="4800">
                <a:solidFill>
                  <a:schemeClr val="tx1"/>
                </a:solidFill>
                <a:latin typeface="+mj-lt"/>
                <a:cs typeface="+mj-cs"/>
              </a:rPr>
              <a:t>Where does it start...</a:t>
            </a:r>
          </a:p>
        </p:txBody>
      </p:sp>
      <p:sp>
        <p:nvSpPr>
          <p:cNvPr id="32" name="Rectangle 31">
            <a:extLst>
              <a:ext uri="{FF2B5EF4-FFF2-40B4-BE49-F238E27FC236}">
                <a16:creationId xmlns:a16="http://schemas.microsoft.com/office/drawing/2014/main" id="{A363DA99-BE95-4C06-82AA-917ED6556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3416" y="1145511"/>
            <a:ext cx="7303567" cy="4118658"/>
          </a:xfrm>
          <a:prstGeom prst="rect">
            <a:avLst/>
          </a:prstGeom>
          <a:solidFill>
            <a:schemeClr val="bg1"/>
          </a:solidFill>
          <a:ln w="19050">
            <a:solidFill>
              <a:srgbClr val="30D3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CACFDCF7-4060-404E-B3A3-812D7F3D3F17}"/>
              </a:ext>
            </a:extLst>
          </p:cNvPr>
          <p:cNvPicPr>
            <a:picLocks noGrp="1" noChangeAspect="1"/>
          </p:cNvPicPr>
          <p:nvPr>
            <p:ph idx="1"/>
          </p:nvPr>
        </p:nvPicPr>
        <p:blipFill rotWithShape="1">
          <a:blip r:embed="rId2"/>
          <a:srcRect r="3519" b="-1"/>
          <a:stretch/>
        </p:blipFill>
        <p:spPr>
          <a:xfrm>
            <a:off x="3862425" y="1349654"/>
            <a:ext cx="6912864" cy="3719779"/>
          </a:xfrm>
          <a:prstGeom prst="rect">
            <a:avLst/>
          </a:prstGeom>
        </p:spPr>
      </p:pic>
    </p:spTree>
    <p:extLst>
      <p:ext uri="{BB962C8B-B14F-4D97-AF65-F5344CB8AC3E}">
        <p14:creationId xmlns:p14="http://schemas.microsoft.com/office/powerpoint/2010/main" val="181440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FD35A79-4109-43EF-AE49-A6AD2CE19C4C}"/>
              </a:ext>
            </a:extLst>
          </p:cNvPr>
          <p:cNvPicPr>
            <a:picLocks noGrp="1" noChangeAspect="1"/>
          </p:cNvPicPr>
          <p:nvPr>
            <p:ph idx="1"/>
          </p:nvPr>
        </p:nvPicPr>
        <p:blipFill>
          <a:blip r:embed="rId2"/>
          <a:stretch>
            <a:fillRect/>
          </a:stretch>
        </p:blipFill>
        <p:spPr>
          <a:xfrm>
            <a:off x="4457700" y="1119745"/>
            <a:ext cx="7004538" cy="5247542"/>
          </a:xfrm>
        </p:spPr>
      </p:pic>
    </p:spTree>
    <p:extLst>
      <p:ext uri="{BB962C8B-B14F-4D97-AF65-F5344CB8AC3E}">
        <p14:creationId xmlns:p14="http://schemas.microsoft.com/office/powerpoint/2010/main" val="31828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BA5475F-04F2-4FB8-BBCA-98B090871872}"/>
              </a:ext>
            </a:extLst>
          </p:cNvPr>
          <p:cNvPicPr>
            <a:picLocks noChangeAspect="1"/>
          </p:cNvPicPr>
          <p:nvPr/>
        </p:nvPicPr>
        <p:blipFill>
          <a:blip r:embed="rId2"/>
          <a:stretch>
            <a:fillRect/>
          </a:stretch>
        </p:blipFill>
        <p:spPr>
          <a:xfrm>
            <a:off x="6752492" y="3843795"/>
            <a:ext cx="2743200" cy="1761210"/>
          </a:xfrm>
          <a:prstGeom prst="rect">
            <a:avLst/>
          </a:prstGeom>
        </p:spPr>
      </p:pic>
      <p:pic>
        <p:nvPicPr>
          <p:cNvPr id="4" name="Picture 4">
            <a:extLst>
              <a:ext uri="{FF2B5EF4-FFF2-40B4-BE49-F238E27FC236}">
                <a16:creationId xmlns:a16="http://schemas.microsoft.com/office/drawing/2014/main" id="{8E94C64B-7A14-4E91-A695-5EC372BB546A}"/>
              </a:ext>
            </a:extLst>
          </p:cNvPr>
          <p:cNvPicPr>
            <a:picLocks noGrp="1" noChangeAspect="1"/>
          </p:cNvPicPr>
          <p:nvPr>
            <p:ph idx="1"/>
          </p:nvPr>
        </p:nvPicPr>
        <p:blipFill>
          <a:blip r:embed="rId3"/>
          <a:stretch>
            <a:fillRect/>
          </a:stretch>
        </p:blipFill>
        <p:spPr>
          <a:xfrm>
            <a:off x="6757987" y="2406718"/>
            <a:ext cx="2333625" cy="2486025"/>
          </a:xfrm>
        </p:spPr>
      </p:pic>
      <p:sp>
        <p:nvSpPr>
          <p:cNvPr id="6" name="TextBox 5">
            <a:extLst>
              <a:ext uri="{FF2B5EF4-FFF2-40B4-BE49-F238E27FC236}">
                <a16:creationId xmlns:a16="http://schemas.microsoft.com/office/drawing/2014/main" id="{89A1385A-13E6-44A3-8EBC-00CFA81E290E}"/>
              </a:ext>
            </a:extLst>
          </p:cNvPr>
          <p:cNvSpPr txBox="1"/>
          <p:nvPr/>
        </p:nvSpPr>
        <p:spPr>
          <a:xfrm>
            <a:off x="1120970" y="674077"/>
            <a:ext cx="1230680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What HR Professionals pay attention to when reviewing a candidate's resume?</a:t>
            </a:r>
          </a:p>
        </p:txBody>
      </p:sp>
    </p:spTree>
    <p:extLst>
      <p:ext uri="{BB962C8B-B14F-4D97-AF65-F5344CB8AC3E}">
        <p14:creationId xmlns:p14="http://schemas.microsoft.com/office/powerpoint/2010/main" val="321034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2F7BB-6A13-4E1F-A86F-00B43EFD36C9}"/>
              </a:ext>
            </a:extLst>
          </p:cNvPr>
          <p:cNvSpPr>
            <a:spLocks noGrp="1"/>
          </p:cNvSpPr>
          <p:nvPr>
            <p:ph type="title"/>
          </p:nvPr>
        </p:nvSpPr>
        <p:spPr>
          <a:xfrm>
            <a:off x="924026" y="2317783"/>
            <a:ext cx="5316354" cy="1661993"/>
          </a:xfrm>
        </p:spPr>
        <p:txBody>
          <a:bodyPr/>
          <a:lstStyle/>
          <a:p>
            <a:r>
              <a:rPr lang="en-US" sz="5400" dirty="0"/>
              <a:t>Meeting Etiquette</a:t>
            </a:r>
          </a:p>
        </p:txBody>
      </p:sp>
      <p:sp>
        <p:nvSpPr>
          <p:cNvPr id="15" name="Rectangle 14">
            <a:extLst>
              <a:ext uri="{FF2B5EF4-FFF2-40B4-BE49-F238E27FC236}">
                <a16:creationId xmlns:a16="http://schemas.microsoft.com/office/drawing/2014/main" id="{BEB7DD8C-4CDA-455C-B2B3-EC4FF1EDAD23}"/>
              </a:ext>
            </a:extLst>
          </p:cNvPr>
          <p:cNvSpPr/>
          <p:nvPr/>
        </p:nvSpPr>
        <p:spPr>
          <a:xfrm>
            <a:off x="7315201" y="0"/>
            <a:ext cx="7315200" cy="7587909"/>
          </a:xfrm>
          <a:prstGeom prst="rect">
            <a:avLst/>
          </a:prstGeom>
          <a:solidFill>
            <a:srgbClr val="77AB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6F848138-E4A9-4DF4-A773-2D130AAC8867}"/>
              </a:ext>
            </a:extLst>
          </p:cNvPr>
          <p:cNvCxnSpPr>
            <a:cxnSpLocks/>
          </p:cNvCxnSpPr>
          <p:nvPr/>
        </p:nvCxnSpPr>
        <p:spPr>
          <a:xfrm>
            <a:off x="7315200" y="1501476"/>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Content Placeholder 2">
            <a:extLst>
              <a:ext uri="{FF2B5EF4-FFF2-40B4-BE49-F238E27FC236}">
                <a16:creationId xmlns:a16="http://schemas.microsoft.com/office/drawing/2014/main" id="{9E565E02-BDDD-474F-A2F1-AB415C0EB0BE}"/>
              </a:ext>
            </a:extLst>
          </p:cNvPr>
          <p:cNvSpPr>
            <a:spLocks noGrp="1"/>
          </p:cNvSpPr>
          <p:nvPr>
            <p:ph idx="1"/>
          </p:nvPr>
        </p:nvSpPr>
        <p:spPr>
          <a:xfrm>
            <a:off x="7438770" y="342429"/>
            <a:ext cx="6402401" cy="816619"/>
          </a:xfrm>
        </p:spPr>
        <p:txBody>
          <a:bodyPr anchor="ctr"/>
          <a:lstStyle/>
          <a:p>
            <a:pPr marL="0" indent="0">
              <a:buNone/>
            </a:pPr>
            <a:r>
              <a:rPr lang="en-US" sz="3600" dirty="0">
                <a:solidFill>
                  <a:schemeClr val="bg1"/>
                </a:solidFill>
              </a:rPr>
              <a:t>Use Mute when others are speaking</a:t>
            </a:r>
          </a:p>
        </p:txBody>
      </p:sp>
      <p:sp>
        <p:nvSpPr>
          <p:cNvPr id="22" name="Content Placeholder 2">
            <a:extLst>
              <a:ext uri="{FF2B5EF4-FFF2-40B4-BE49-F238E27FC236}">
                <a16:creationId xmlns:a16="http://schemas.microsoft.com/office/drawing/2014/main" id="{C859B651-7D47-4BA3-8A7D-6030911B9C66}"/>
              </a:ext>
            </a:extLst>
          </p:cNvPr>
          <p:cNvSpPr txBox="1">
            <a:spLocks/>
          </p:cNvSpPr>
          <p:nvPr/>
        </p:nvSpPr>
        <p:spPr>
          <a:xfrm>
            <a:off x="7438768" y="1926825"/>
            <a:ext cx="6402403" cy="795157"/>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1"/>
                </a:solidFill>
              </a:rPr>
              <a:t>Use chat box to ask Questions</a:t>
            </a:r>
          </a:p>
        </p:txBody>
      </p:sp>
      <p:sp>
        <p:nvSpPr>
          <p:cNvPr id="23" name="Content Placeholder 2">
            <a:extLst>
              <a:ext uri="{FF2B5EF4-FFF2-40B4-BE49-F238E27FC236}">
                <a16:creationId xmlns:a16="http://schemas.microsoft.com/office/drawing/2014/main" id="{777EE9BB-D3DC-46AE-A616-AD60B640E7B1}"/>
              </a:ext>
            </a:extLst>
          </p:cNvPr>
          <p:cNvSpPr txBox="1">
            <a:spLocks/>
          </p:cNvSpPr>
          <p:nvPr/>
        </p:nvSpPr>
        <p:spPr>
          <a:xfrm>
            <a:off x="7438768" y="3259626"/>
            <a:ext cx="6969210" cy="1389177"/>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1"/>
                </a:solidFill>
              </a:rPr>
              <a:t>Please introduce yourself in the chat box. Your name, role and district.</a:t>
            </a:r>
          </a:p>
        </p:txBody>
      </p:sp>
      <p:sp>
        <p:nvSpPr>
          <p:cNvPr id="24" name="Content Placeholder 2">
            <a:extLst>
              <a:ext uri="{FF2B5EF4-FFF2-40B4-BE49-F238E27FC236}">
                <a16:creationId xmlns:a16="http://schemas.microsoft.com/office/drawing/2014/main" id="{C0F36444-2384-4E35-91C9-B325ED358858}"/>
              </a:ext>
            </a:extLst>
          </p:cNvPr>
          <p:cNvSpPr txBox="1">
            <a:spLocks/>
          </p:cNvSpPr>
          <p:nvPr/>
        </p:nvSpPr>
        <p:spPr>
          <a:xfrm>
            <a:off x="7438768" y="5189031"/>
            <a:ext cx="6511822" cy="977287"/>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1"/>
                </a:solidFill>
              </a:rPr>
              <a:t>If possible, please turn your video on. </a:t>
            </a:r>
          </a:p>
        </p:txBody>
      </p:sp>
      <p:sp>
        <p:nvSpPr>
          <p:cNvPr id="25" name="Content Placeholder 2">
            <a:extLst>
              <a:ext uri="{FF2B5EF4-FFF2-40B4-BE49-F238E27FC236}">
                <a16:creationId xmlns:a16="http://schemas.microsoft.com/office/drawing/2014/main" id="{1941073D-9812-4C9C-9645-7778980C6986}"/>
              </a:ext>
            </a:extLst>
          </p:cNvPr>
          <p:cNvSpPr txBox="1">
            <a:spLocks/>
          </p:cNvSpPr>
          <p:nvPr/>
        </p:nvSpPr>
        <p:spPr>
          <a:xfrm>
            <a:off x="7438768" y="6578204"/>
            <a:ext cx="6734242" cy="873846"/>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1"/>
                </a:solidFill>
              </a:rPr>
              <a:t>Fill out survey at the end of presentation.</a:t>
            </a:r>
          </a:p>
        </p:txBody>
      </p:sp>
      <p:cxnSp>
        <p:nvCxnSpPr>
          <p:cNvPr id="27" name="Straight Connector 26">
            <a:extLst>
              <a:ext uri="{FF2B5EF4-FFF2-40B4-BE49-F238E27FC236}">
                <a16:creationId xmlns:a16="http://schemas.microsoft.com/office/drawing/2014/main" id="{85D16634-F336-4A53-B875-0BF7ED6903EE}"/>
              </a:ext>
            </a:extLst>
          </p:cNvPr>
          <p:cNvCxnSpPr>
            <a:cxnSpLocks/>
          </p:cNvCxnSpPr>
          <p:nvPr/>
        </p:nvCxnSpPr>
        <p:spPr>
          <a:xfrm>
            <a:off x="7315200" y="3131289"/>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50F2E96-95B3-4954-A5FD-E1495A882FB8}"/>
              </a:ext>
            </a:extLst>
          </p:cNvPr>
          <p:cNvCxnSpPr>
            <a:cxnSpLocks/>
          </p:cNvCxnSpPr>
          <p:nvPr/>
        </p:nvCxnSpPr>
        <p:spPr>
          <a:xfrm>
            <a:off x="7315200" y="4777144"/>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E865288-8A36-4E2C-8F4B-1EED6674B5E0}"/>
              </a:ext>
            </a:extLst>
          </p:cNvPr>
          <p:cNvCxnSpPr>
            <a:cxnSpLocks/>
          </p:cNvCxnSpPr>
          <p:nvPr/>
        </p:nvCxnSpPr>
        <p:spPr>
          <a:xfrm>
            <a:off x="7315201" y="6294663"/>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E6F0663-00F6-4295-8A0C-BE608BCF95D9}"/>
              </a:ext>
            </a:extLst>
          </p:cNvPr>
          <p:cNvCxnSpPr>
            <a:cxnSpLocks/>
          </p:cNvCxnSpPr>
          <p:nvPr/>
        </p:nvCxnSpPr>
        <p:spPr>
          <a:xfrm>
            <a:off x="7315201" y="7587909"/>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469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1850" cy="822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A20B3F-31CD-444B-A56C-7EB849D207B0}"/>
              </a:ext>
            </a:extLst>
          </p:cNvPr>
          <p:cNvSpPr>
            <a:spLocks noGrp="1"/>
          </p:cNvSpPr>
          <p:nvPr>
            <p:ph type="title"/>
          </p:nvPr>
        </p:nvSpPr>
        <p:spPr>
          <a:xfrm>
            <a:off x="629689" y="744470"/>
            <a:ext cx="4569921" cy="6605626"/>
          </a:xfrm>
        </p:spPr>
        <p:txBody>
          <a:bodyPr>
            <a:normAutofit/>
          </a:bodyPr>
          <a:lstStyle/>
          <a:p>
            <a:r>
              <a:rPr lang="en-US">
                <a:solidFill>
                  <a:schemeClr val="bg1"/>
                </a:solidFill>
              </a:rPr>
              <a:t>What HR Professionals Look For!</a:t>
            </a:r>
          </a:p>
        </p:txBody>
      </p:sp>
      <p:graphicFrame>
        <p:nvGraphicFramePr>
          <p:cNvPr id="11" name="Content Placeholder 2">
            <a:extLst>
              <a:ext uri="{FF2B5EF4-FFF2-40B4-BE49-F238E27FC236}">
                <a16:creationId xmlns:a16="http://schemas.microsoft.com/office/drawing/2014/main" id="{A3748243-1595-4238-B71B-235808CD1F92}"/>
              </a:ext>
            </a:extLst>
          </p:cNvPr>
          <p:cNvGraphicFramePr>
            <a:graphicFrameLocks noGrp="1"/>
          </p:cNvGraphicFramePr>
          <p:nvPr>
            <p:ph idx="1"/>
            <p:extLst>
              <p:ext uri="{D42A27DB-BD31-4B8C-83A1-F6EECF244321}">
                <p14:modId xmlns:p14="http://schemas.microsoft.com/office/powerpoint/2010/main" val="1308036651"/>
              </p:ext>
            </p:extLst>
          </p:nvPr>
        </p:nvGraphicFramePr>
        <p:xfrm>
          <a:off x="6562066" y="744470"/>
          <a:ext cx="7516368" cy="6605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034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05993" y="364309"/>
            <a:ext cx="5202393" cy="7076091"/>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3166BF-3BB0-4F30-A93A-8BC8A1AAF29D}"/>
              </a:ext>
            </a:extLst>
          </p:cNvPr>
          <p:cNvSpPr>
            <a:spLocks noGrp="1"/>
          </p:cNvSpPr>
          <p:nvPr>
            <p:ph type="title"/>
          </p:nvPr>
        </p:nvSpPr>
        <p:spPr>
          <a:xfrm>
            <a:off x="713232" y="764550"/>
            <a:ext cx="4562731" cy="6307645"/>
          </a:xfrm>
        </p:spPr>
        <p:txBody>
          <a:bodyPr>
            <a:normAutofit/>
          </a:bodyPr>
          <a:lstStyle/>
          <a:p>
            <a:r>
              <a:rPr lang="en-US" sz="5400"/>
              <a:t>What HR Professionals Look for!</a:t>
            </a:r>
          </a:p>
        </p:txBody>
      </p:sp>
      <p:graphicFrame>
        <p:nvGraphicFramePr>
          <p:cNvPr id="7" name="Content Placeholder 2">
            <a:extLst>
              <a:ext uri="{FF2B5EF4-FFF2-40B4-BE49-F238E27FC236}">
                <a16:creationId xmlns:a16="http://schemas.microsoft.com/office/drawing/2014/main" id="{F0C05E24-9101-4413-9483-F6326E08183B}"/>
              </a:ext>
            </a:extLst>
          </p:cNvPr>
          <p:cNvGraphicFramePr>
            <a:graphicFrameLocks noGrp="1"/>
          </p:cNvGraphicFramePr>
          <p:nvPr>
            <p:ph idx="1"/>
            <p:extLst>
              <p:ext uri="{D42A27DB-BD31-4B8C-83A1-F6EECF244321}">
                <p14:modId xmlns:p14="http://schemas.microsoft.com/office/powerpoint/2010/main" val="1104659465"/>
              </p:ext>
            </p:extLst>
          </p:nvPr>
        </p:nvGraphicFramePr>
        <p:xfrm>
          <a:off x="6200382" y="364309"/>
          <a:ext cx="7906429" cy="7076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994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B16E3-452D-4E0A-A9C8-4CE556C8014C}"/>
              </a:ext>
            </a:extLst>
          </p:cNvPr>
          <p:cNvSpPr>
            <a:spLocks noGrp="1"/>
          </p:cNvSpPr>
          <p:nvPr>
            <p:ph type="title"/>
          </p:nvPr>
        </p:nvSpPr>
        <p:spPr/>
        <p:txBody>
          <a:bodyPr/>
          <a:lstStyle/>
          <a:p>
            <a:r>
              <a:rPr lang="en-US"/>
              <a:t>Behavior Based Interviewing</a:t>
            </a:r>
          </a:p>
        </p:txBody>
      </p:sp>
      <p:sp>
        <p:nvSpPr>
          <p:cNvPr id="3" name="Content Placeholder 2">
            <a:extLst>
              <a:ext uri="{FF2B5EF4-FFF2-40B4-BE49-F238E27FC236}">
                <a16:creationId xmlns:a16="http://schemas.microsoft.com/office/drawing/2014/main" id="{6FE936F9-FC4C-431A-B6A9-D5E8BA5CEF3D}"/>
              </a:ext>
            </a:extLst>
          </p:cNvPr>
          <p:cNvSpPr>
            <a:spLocks noGrp="1"/>
          </p:cNvSpPr>
          <p:nvPr>
            <p:ph idx="1"/>
          </p:nvPr>
        </p:nvSpPr>
        <p:spPr/>
        <p:txBody>
          <a:bodyPr/>
          <a:lstStyle/>
          <a:p>
            <a:pPr marL="271780" indent="-271780"/>
            <a:r>
              <a:rPr lang="en-US"/>
              <a:t>An interviewing strategy based on the premise that past behavior predicts future behavior.</a:t>
            </a:r>
          </a:p>
          <a:p>
            <a:pPr marL="271780" indent="-271780"/>
            <a:endParaRPr lang="en-US" dirty="0"/>
          </a:p>
          <a:p>
            <a:pPr marL="271780" indent="-271780"/>
            <a:r>
              <a:rPr lang="en-US"/>
              <a:t>Emphasis is placed on obtaining specific examples of what a person  has done in order to predict what a person will do.</a:t>
            </a:r>
          </a:p>
          <a:p>
            <a:pPr marL="271780" indent="-271780"/>
            <a:endParaRPr lang="en-US" dirty="0"/>
          </a:p>
        </p:txBody>
      </p:sp>
      <p:pic>
        <p:nvPicPr>
          <p:cNvPr id="4" name="Picture 4">
            <a:extLst>
              <a:ext uri="{FF2B5EF4-FFF2-40B4-BE49-F238E27FC236}">
                <a16:creationId xmlns:a16="http://schemas.microsoft.com/office/drawing/2014/main" id="{027B9FA2-36E0-4A3C-8040-25623D4B8D13}"/>
              </a:ext>
            </a:extLst>
          </p:cNvPr>
          <p:cNvPicPr>
            <a:picLocks noChangeAspect="1"/>
          </p:cNvPicPr>
          <p:nvPr/>
        </p:nvPicPr>
        <p:blipFill>
          <a:blip r:embed="rId2"/>
          <a:stretch>
            <a:fillRect/>
          </a:stretch>
        </p:blipFill>
        <p:spPr>
          <a:xfrm>
            <a:off x="5791200" y="4754125"/>
            <a:ext cx="2743200" cy="2566519"/>
          </a:xfrm>
          <a:prstGeom prst="rect">
            <a:avLst/>
          </a:prstGeom>
        </p:spPr>
      </p:pic>
    </p:spTree>
    <p:extLst>
      <p:ext uri="{BB962C8B-B14F-4D97-AF65-F5344CB8AC3E}">
        <p14:creationId xmlns:p14="http://schemas.microsoft.com/office/powerpoint/2010/main" val="403608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EB2B7-9930-486D-A116-CA477976E109}"/>
              </a:ext>
            </a:extLst>
          </p:cNvPr>
          <p:cNvSpPr>
            <a:spLocks noGrp="1"/>
          </p:cNvSpPr>
          <p:nvPr>
            <p:ph type="title"/>
          </p:nvPr>
        </p:nvSpPr>
        <p:spPr>
          <a:xfrm>
            <a:off x="731520" y="548643"/>
            <a:ext cx="13167360" cy="1354217"/>
          </a:xfrm>
        </p:spPr>
        <p:txBody>
          <a:bodyPr/>
          <a:lstStyle/>
          <a:p>
            <a:r>
              <a:rPr lang="en-US" sz="4400" b="0"/>
              <a:t>Why are there</a:t>
            </a:r>
            <a:r>
              <a:rPr lang="en-US" sz="4400" b="0" dirty="0"/>
              <a:t> </a:t>
            </a:r>
            <a:r>
              <a:rPr lang="en-US" sz="4400" b="0"/>
              <a:t>laws that regulate the selection process?</a:t>
            </a:r>
            <a:endParaRPr lang="en-US" sz="4400"/>
          </a:p>
        </p:txBody>
      </p:sp>
      <p:sp>
        <p:nvSpPr>
          <p:cNvPr id="3" name="Content Placeholder 2">
            <a:extLst>
              <a:ext uri="{FF2B5EF4-FFF2-40B4-BE49-F238E27FC236}">
                <a16:creationId xmlns:a16="http://schemas.microsoft.com/office/drawing/2014/main" id="{8DE25800-80DB-471A-BFAE-36C44BF3799B}"/>
              </a:ext>
            </a:extLst>
          </p:cNvPr>
          <p:cNvSpPr>
            <a:spLocks noGrp="1"/>
          </p:cNvSpPr>
          <p:nvPr>
            <p:ph idx="1"/>
          </p:nvPr>
        </p:nvSpPr>
        <p:spPr/>
        <p:txBody>
          <a:bodyPr/>
          <a:lstStyle/>
          <a:p>
            <a:pPr marL="271780" indent="-271780" algn="ctr"/>
            <a:endParaRPr lang="en-US" dirty="0"/>
          </a:p>
          <a:p>
            <a:pPr marL="271780" indent="-271780" algn="ctr"/>
            <a:r>
              <a:rPr lang="en-US" sz="3600"/>
              <a:t>Civil Rights Act of 1964</a:t>
            </a:r>
          </a:p>
          <a:p>
            <a:pPr marL="271780" indent="-271780" algn="ctr"/>
            <a:r>
              <a:rPr lang="en-US" sz="3600"/>
              <a:t>Age Discrimination in Employment Act</a:t>
            </a:r>
          </a:p>
          <a:p>
            <a:pPr marL="271780" indent="-271780" algn="ctr"/>
            <a:r>
              <a:rPr lang="en-US" sz="3600"/>
              <a:t>Equal Pay Act of 1963</a:t>
            </a:r>
          </a:p>
          <a:p>
            <a:pPr marL="271780" indent="-271780" algn="ctr"/>
            <a:r>
              <a:rPr lang="en-US" sz="3600"/>
              <a:t>Pregnancy Discrimination Act</a:t>
            </a:r>
          </a:p>
          <a:p>
            <a:pPr marL="0" indent="0" algn="ctr">
              <a:buNone/>
            </a:pPr>
            <a:r>
              <a:rPr lang="en-US" sz="3600"/>
              <a:t>•American with Disabilities Act</a:t>
            </a:r>
          </a:p>
          <a:p>
            <a:pPr marL="271780" indent="-271780" algn="ctr"/>
            <a:r>
              <a:rPr lang="en-US" sz="3600"/>
              <a:t>Genetic Information Non-Discrimination</a:t>
            </a:r>
          </a:p>
          <a:p>
            <a:pPr marL="0" indent="0" algn="ctr">
              <a:buNone/>
            </a:pPr>
            <a:r>
              <a:rPr lang="en-US" sz="3600"/>
              <a:t>•Uniformed Services Employment and Re-employment Act</a:t>
            </a:r>
          </a:p>
          <a:p>
            <a:pPr marL="271780" indent="-271780"/>
            <a:endParaRPr lang="en-US" dirty="0"/>
          </a:p>
        </p:txBody>
      </p:sp>
    </p:spTree>
    <p:extLst>
      <p:ext uri="{BB962C8B-B14F-4D97-AF65-F5344CB8AC3E}">
        <p14:creationId xmlns:p14="http://schemas.microsoft.com/office/powerpoint/2010/main" val="131255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05993" y="364309"/>
            <a:ext cx="5202393" cy="7076091"/>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F3B990-B3C6-4EB9-AA29-5A845F8333D2}"/>
              </a:ext>
            </a:extLst>
          </p:cNvPr>
          <p:cNvSpPr>
            <a:spLocks noGrp="1"/>
          </p:cNvSpPr>
          <p:nvPr>
            <p:ph type="title"/>
          </p:nvPr>
        </p:nvSpPr>
        <p:spPr>
          <a:xfrm>
            <a:off x="713232" y="764550"/>
            <a:ext cx="4562731" cy="6307645"/>
          </a:xfrm>
        </p:spPr>
        <p:txBody>
          <a:bodyPr>
            <a:normAutofit/>
          </a:bodyPr>
          <a:lstStyle/>
          <a:p>
            <a:r>
              <a:rPr lang="en-US" sz="5800"/>
              <a:t>Preparing Students Remotely for work!</a:t>
            </a:r>
          </a:p>
        </p:txBody>
      </p:sp>
      <p:graphicFrame>
        <p:nvGraphicFramePr>
          <p:cNvPr id="5" name="Content Placeholder 2">
            <a:extLst>
              <a:ext uri="{FF2B5EF4-FFF2-40B4-BE49-F238E27FC236}">
                <a16:creationId xmlns:a16="http://schemas.microsoft.com/office/drawing/2014/main" id="{300DDF86-3ACE-45E3-860C-9EFF507DF5B9}"/>
              </a:ext>
            </a:extLst>
          </p:cNvPr>
          <p:cNvGraphicFramePr>
            <a:graphicFrameLocks noGrp="1"/>
          </p:cNvGraphicFramePr>
          <p:nvPr>
            <p:ph idx="1"/>
            <p:extLst>
              <p:ext uri="{D42A27DB-BD31-4B8C-83A1-F6EECF244321}">
                <p14:modId xmlns:p14="http://schemas.microsoft.com/office/powerpoint/2010/main" val="3674598641"/>
              </p:ext>
            </p:extLst>
          </p:nvPr>
        </p:nvGraphicFramePr>
        <p:xfrm>
          <a:off x="6200382" y="364309"/>
          <a:ext cx="7906429" cy="7076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299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F2635-84F3-45BA-A9FC-AA40A0BE750D}"/>
              </a:ext>
            </a:extLst>
          </p:cNvPr>
          <p:cNvSpPr>
            <a:spLocks noGrp="1"/>
          </p:cNvSpPr>
          <p:nvPr>
            <p:ph type="title"/>
          </p:nvPr>
        </p:nvSpPr>
        <p:spPr/>
        <p:txBody>
          <a:bodyPr/>
          <a:lstStyle/>
          <a:p>
            <a:r>
              <a:rPr lang="en-US"/>
              <a:t>Through the lens of an HR Professional</a:t>
            </a:r>
            <a:endParaRPr lang="en-US" dirty="0"/>
          </a:p>
        </p:txBody>
      </p:sp>
      <p:sp>
        <p:nvSpPr>
          <p:cNvPr id="3" name="Content Placeholder 2">
            <a:extLst>
              <a:ext uri="{FF2B5EF4-FFF2-40B4-BE49-F238E27FC236}">
                <a16:creationId xmlns:a16="http://schemas.microsoft.com/office/drawing/2014/main" id="{42DD5898-6507-4B50-8601-AC35CD05B041}"/>
              </a:ext>
            </a:extLst>
          </p:cNvPr>
          <p:cNvSpPr>
            <a:spLocks noGrp="1"/>
          </p:cNvSpPr>
          <p:nvPr>
            <p:ph idx="1"/>
          </p:nvPr>
        </p:nvSpPr>
        <p:spPr/>
        <p:txBody>
          <a:bodyPr/>
          <a:lstStyle/>
          <a:p>
            <a:pPr marL="271780" indent="-271780"/>
            <a:r>
              <a:rPr lang="en-US"/>
              <a:t>Sharing insights from past interviews</a:t>
            </a:r>
          </a:p>
          <a:p>
            <a:pPr marL="271780" indent="-271780"/>
            <a:r>
              <a:rPr lang="en-US"/>
              <a:t>Advice for students entering the workforce</a:t>
            </a:r>
          </a:p>
          <a:p>
            <a:pPr marL="271780" indent="-271780"/>
            <a:r>
              <a:rPr lang="en-US"/>
              <a:t>How to keep a job? (interpersonal skills, compliance &amp; performance)</a:t>
            </a:r>
          </a:p>
          <a:p>
            <a:pPr marL="271780" indent="-271780"/>
            <a:r>
              <a:rPr lang="en-US"/>
              <a:t>Opportunities offered by employers (scholarships &amp; tuition reimbursement)</a:t>
            </a:r>
          </a:p>
          <a:p>
            <a:pPr marL="271780" indent="-271780"/>
            <a:r>
              <a:rPr lang="en-US"/>
              <a:t>Advancing in career (continued education, understanding company culture &amp; learning new technology)</a:t>
            </a:r>
            <a:endParaRPr lang="en-US" dirty="0"/>
          </a:p>
          <a:p>
            <a:pPr marL="271780" indent="-271780"/>
            <a:endParaRPr lang="en-US" dirty="0"/>
          </a:p>
        </p:txBody>
      </p:sp>
    </p:spTree>
    <p:extLst>
      <p:ext uri="{BB962C8B-B14F-4D97-AF65-F5344CB8AC3E}">
        <p14:creationId xmlns:p14="http://schemas.microsoft.com/office/powerpoint/2010/main" val="10033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70A5-F639-46C7-BBD2-8E1B2E9C6E6F}"/>
              </a:ext>
            </a:extLst>
          </p:cNvPr>
          <p:cNvSpPr>
            <a:spLocks noGrp="1"/>
          </p:cNvSpPr>
          <p:nvPr>
            <p:ph type="title"/>
          </p:nvPr>
        </p:nvSpPr>
        <p:spPr/>
        <p:txBody>
          <a:bodyPr/>
          <a:lstStyle/>
          <a:p>
            <a:r>
              <a:rPr lang="en-US"/>
              <a:t>Questions?</a:t>
            </a:r>
          </a:p>
        </p:txBody>
      </p:sp>
      <p:pic>
        <p:nvPicPr>
          <p:cNvPr id="4" name="Picture 4">
            <a:extLst>
              <a:ext uri="{FF2B5EF4-FFF2-40B4-BE49-F238E27FC236}">
                <a16:creationId xmlns:a16="http://schemas.microsoft.com/office/drawing/2014/main" id="{3948E21E-C961-4F84-B0B4-BC189BC5B336}"/>
              </a:ext>
            </a:extLst>
          </p:cNvPr>
          <p:cNvPicPr>
            <a:picLocks noGrp="1" noChangeAspect="1"/>
          </p:cNvPicPr>
          <p:nvPr>
            <p:ph idx="1"/>
          </p:nvPr>
        </p:nvPicPr>
        <p:blipFill>
          <a:blip r:embed="rId2"/>
          <a:stretch>
            <a:fillRect/>
          </a:stretch>
        </p:blipFill>
        <p:spPr>
          <a:xfrm>
            <a:off x="5086350" y="1995312"/>
            <a:ext cx="4457700" cy="4457700"/>
          </a:xfrm>
        </p:spPr>
      </p:pic>
    </p:spTree>
    <p:extLst>
      <p:ext uri="{BB962C8B-B14F-4D97-AF65-F5344CB8AC3E}">
        <p14:creationId xmlns:p14="http://schemas.microsoft.com/office/powerpoint/2010/main" val="176853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70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7FE8E5-D8E0-46B3-8155-B6674CE6761F}"/>
              </a:ext>
            </a:extLst>
          </p:cNvPr>
          <p:cNvSpPr/>
          <p:nvPr/>
        </p:nvSpPr>
        <p:spPr>
          <a:xfrm>
            <a:off x="0" y="4122546"/>
            <a:ext cx="14630400" cy="350108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B4C7C893-08CD-4482-9A1F-3C62EB0356B0}"/>
              </a:ext>
            </a:extLst>
          </p:cNvPr>
          <p:cNvSpPr>
            <a:spLocks noGrp="1"/>
          </p:cNvSpPr>
          <p:nvPr>
            <p:ph type="title"/>
          </p:nvPr>
        </p:nvSpPr>
        <p:spPr>
          <a:xfrm>
            <a:off x="-1" y="269980"/>
            <a:ext cx="14630399" cy="2031325"/>
          </a:xfrm>
          <a:noFill/>
        </p:spPr>
        <p:txBody>
          <a:bodyPr/>
          <a:lstStyle/>
          <a:p>
            <a:r>
              <a:rPr lang="en-US" sz="6600" dirty="0">
                <a:solidFill>
                  <a:schemeClr val="tx1">
                    <a:lumMod val="95000"/>
                    <a:lumOff val="5000"/>
                  </a:schemeClr>
                </a:solidFill>
                <a:effectLst>
                  <a:outerShdw blurRad="38100" dist="38100" dir="2700000" algn="tl">
                    <a:srgbClr val="000000">
                      <a:alpha val="43137"/>
                    </a:srgbClr>
                  </a:outerShdw>
                </a:effectLst>
              </a:rPr>
              <a:t>Share your learning </a:t>
            </a:r>
            <a:br>
              <a:rPr lang="en-US" sz="6600" dirty="0">
                <a:solidFill>
                  <a:schemeClr val="tx1">
                    <a:lumMod val="95000"/>
                    <a:lumOff val="5000"/>
                  </a:schemeClr>
                </a:solidFill>
                <a:effectLst>
                  <a:outerShdw blurRad="38100" dist="38100" dir="2700000" algn="tl">
                    <a:srgbClr val="000000">
                      <a:alpha val="43137"/>
                    </a:srgbClr>
                  </a:outerShdw>
                </a:effectLst>
              </a:rPr>
            </a:br>
            <a:r>
              <a:rPr lang="en-US" sz="6600" dirty="0">
                <a:solidFill>
                  <a:schemeClr val="tx1">
                    <a:lumMod val="95000"/>
                    <a:lumOff val="5000"/>
                  </a:schemeClr>
                </a:solidFill>
                <a:effectLst>
                  <a:outerShdw blurRad="38100" dist="38100" dir="2700000" algn="tl">
                    <a:srgbClr val="000000">
                      <a:alpha val="43137"/>
                    </a:srgbClr>
                  </a:outerShdw>
                </a:effectLst>
              </a:rPr>
              <a:t>community with us!</a:t>
            </a:r>
          </a:p>
        </p:txBody>
      </p:sp>
      <p:sp>
        <p:nvSpPr>
          <p:cNvPr id="6" name="Title 1">
            <a:extLst>
              <a:ext uri="{FF2B5EF4-FFF2-40B4-BE49-F238E27FC236}">
                <a16:creationId xmlns:a16="http://schemas.microsoft.com/office/drawing/2014/main" id="{EF8DBB98-1296-445F-8019-00093579367B}"/>
              </a:ext>
            </a:extLst>
          </p:cNvPr>
          <p:cNvSpPr txBox="1">
            <a:spLocks/>
          </p:cNvSpPr>
          <p:nvPr/>
        </p:nvSpPr>
        <p:spPr>
          <a:xfrm>
            <a:off x="0" y="2402187"/>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74A7CE"/>
                </a:solidFill>
                <a:effectLst>
                  <a:outerShdw blurRad="38100" dist="38100" dir="2700000" algn="tl">
                    <a:srgbClr val="000000">
                      <a:alpha val="43137"/>
                    </a:srgbClr>
                  </a:outerShdw>
                </a:effectLst>
                <a:uLnTx/>
                <a:uFillTx/>
                <a:latin typeface="Arial"/>
                <a:ea typeface="+mj-ea"/>
                <a:cs typeface="Arial"/>
              </a:rPr>
              <a:t>#MyOhioClassroom</a:t>
            </a:r>
          </a:p>
        </p:txBody>
      </p:sp>
      <p:sp>
        <p:nvSpPr>
          <p:cNvPr id="7" name="Title 1">
            <a:extLst>
              <a:ext uri="{FF2B5EF4-FFF2-40B4-BE49-F238E27FC236}">
                <a16:creationId xmlns:a16="http://schemas.microsoft.com/office/drawing/2014/main" id="{BC320FA6-C224-4599-9AE2-BDD4F50F136B}"/>
              </a:ext>
            </a:extLst>
          </p:cNvPr>
          <p:cNvSpPr txBox="1">
            <a:spLocks/>
          </p:cNvSpPr>
          <p:nvPr/>
        </p:nvSpPr>
        <p:spPr>
          <a:xfrm>
            <a:off x="-2" y="4965809"/>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Celebrate educators!</a:t>
            </a:r>
          </a:p>
        </p:txBody>
      </p:sp>
      <p:sp>
        <p:nvSpPr>
          <p:cNvPr id="8" name="Title 1">
            <a:extLst>
              <a:ext uri="{FF2B5EF4-FFF2-40B4-BE49-F238E27FC236}">
                <a16:creationId xmlns:a16="http://schemas.microsoft.com/office/drawing/2014/main" id="{96097BEB-6AFE-4DB5-B83A-AB3E29F7A8B7}"/>
              </a:ext>
            </a:extLst>
          </p:cNvPr>
          <p:cNvSpPr txBox="1">
            <a:spLocks/>
          </p:cNvSpPr>
          <p:nvPr/>
        </p:nvSpPr>
        <p:spPr>
          <a:xfrm>
            <a:off x="0" y="5998018"/>
            <a:ext cx="14630398" cy="923330"/>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700017"/>
                </a:solidFill>
                <a:effectLst>
                  <a:outerShdw blurRad="38100" dist="38100" dir="2700000" algn="tl">
                    <a:srgbClr val="000000">
                      <a:alpha val="43137"/>
                    </a:srgbClr>
                  </a:outerShdw>
                </a:effectLst>
                <a:uLnTx/>
                <a:uFillTx/>
                <a:latin typeface="Arial"/>
                <a:ea typeface="+mj-ea"/>
                <a:cs typeface="Arial"/>
              </a:rPr>
              <a:t>#OhioLovesTeachers</a:t>
            </a:r>
          </a:p>
        </p:txBody>
      </p:sp>
      <p:cxnSp>
        <p:nvCxnSpPr>
          <p:cNvPr id="9" name="Straight Connector 8">
            <a:extLst>
              <a:ext uri="{FF2B5EF4-FFF2-40B4-BE49-F238E27FC236}">
                <a16:creationId xmlns:a16="http://schemas.microsoft.com/office/drawing/2014/main" id="{BEFFE7B2-50AF-4455-BFAD-C71C6818F477}"/>
              </a:ext>
            </a:extLst>
          </p:cNvPr>
          <p:cNvCxnSpPr>
            <a:cxnSpLocks/>
          </p:cNvCxnSpPr>
          <p:nvPr/>
        </p:nvCxnSpPr>
        <p:spPr>
          <a:xfrm>
            <a:off x="0" y="4141471"/>
            <a:ext cx="14630400" cy="0"/>
          </a:xfrm>
          <a:prstGeom prst="line">
            <a:avLst/>
          </a:prstGeom>
          <a:ln w="111125">
            <a:solidFill>
              <a:srgbClr val="BA8F1B"/>
            </a:solidFill>
          </a:ln>
        </p:spPr>
        <p:style>
          <a:lnRef idx="2">
            <a:schemeClr val="accent6"/>
          </a:lnRef>
          <a:fillRef idx="0">
            <a:schemeClr val="accent6"/>
          </a:fillRef>
          <a:effectRef idx="1">
            <a:schemeClr val="accent6"/>
          </a:effectRef>
          <a:fontRef idx="minor">
            <a:schemeClr val="tx1"/>
          </a:fontRef>
        </p:style>
      </p:cxnSp>
      <p:pic>
        <p:nvPicPr>
          <p:cNvPr id="10" name="Picture 9">
            <a:extLst>
              <a:ext uri="{FF2B5EF4-FFF2-40B4-BE49-F238E27FC236}">
                <a16:creationId xmlns:a16="http://schemas.microsoft.com/office/drawing/2014/main" id="{25C53CCF-1162-4301-803E-254D530BA1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270" y="3613347"/>
            <a:ext cx="1546973" cy="125768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198BBEB-D4B8-4B9E-91D9-A544BF1B5E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158" y="3512632"/>
            <a:ext cx="1459885" cy="1459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065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2F7BB-6A13-4E1F-A86F-00B43EFD36C9}"/>
              </a:ext>
            </a:extLst>
          </p:cNvPr>
          <p:cNvSpPr>
            <a:spLocks noGrp="1"/>
          </p:cNvSpPr>
          <p:nvPr>
            <p:ph type="title"/>
          </p:nvPr>
        </p:nvSpPr>
        <p:spPr>
          <a:xfrm>
            <a:off x="924025" y="1464208"/>
            <a:ext cx="5316354" cy="1015663"/>
          </a:xfrm>
        </p:spPr>
        <p:txBody>
          <a:bodyPr/>
          <a:lstStyle/>
          <a:p>
            <a:r>
              <a:rPr lang="en-US" sz="6600" dirty="0"/>
              <a:t>Agenda</a:t>
            </a:r>
          </a:p>
        </p:txBody>
      </p:sp>
      <p:sp>
        <p:nvSpPr>
          <p:cNvPr id="15" name="Rectangle 14">
            <a:extLst>
              <a:ext uri="{FF2B5EF4-FFF2-40B4-BE49-F238E27FC236}">
                <a16:creationId xmlns:a16="http://schemas.microsoft.com/office/drawing/2014/main" id="{BEB7DD8C-4CDA-455C-B2B3-EC4FF1EDAD23}"/>
              </a:ext>
            </a:extLst>
          </p:cNvPr>
          <p:cNvSpPr/>
          <p:nvPr/>
        </p:nvSpPr>
        <p:spPr>
          <a:xfrm>
            <a:off x="7315201" y="0"/>
            <a:ext cx="7315200" cy="7587909"/>
          </a:xfrm>
          <a:prstGeom prst="rect">
            <a:avLst/>
          </a:prstGeom>
          <a:solidFill>
            <a:srgbClr val="77AB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6F848138-E4A9-4DF4-A773-2D130AAC8867}"/>
              </a:ext>
            </a:extLst>
          </p:cNvPr>
          <p:cNvCxnSpPr>
            <a:cxnSpLocks/>
          </p:cNvCxnSpPr>
          <p:nvPr/>
        </p:nvCxnSpPr>
        <p:spPr>
          <a:xfrm>
            <a:off x="7315200" y="1501476"/>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Content Placeholder 2">
            <a:extLst>
              <a:ext uri="{FF2B5EF4-FFF2-40B4-BE49-F238E27FC236}">
                <a16:creationId xmlns:a16="http://schemas.microsoft.com/office/drawing/2014/main" id="{9E565E02-BDDD-474F-A2F1-AB415C0EB0BE}"/>
              </a:ext>
            </a:extLst>
          </p:cNvPr>
          <p:cNvSpPr>
            <a:spLocks noGrp="1"/>
          </p:cNvSpPr>
          <p:nvPr>
            <p:ph idx="1"/>
          </p:nvPr>
        </p:nvSpPr>
        <p:spPr>
          <a:xfrm>
            <a:off x="7673739" y="480836"/>
            <a:ext cx="3931919" cy="629574"/>
          </a:xfrm>
        </p:spPr>
        <p:txBody>
          <a:bodyPr anchor="ctr"/>
          <a:lstStyle/>
          <a:p>
            <a:pPr marL="0" indent="0">
              <a:buNone/>
            </a:pPr>
            <a:r>
              <a:rPr lang="en-US" b="1" dirty="0"/>
              <a:t>Introductions</a:t>
            </a:r>
          </a:p>
        </p:txBody>
      </p:sp>
      <p:sp>
        <p:nvSpPr>
          <p:cNvPr id="22" name="Content Placeholder 2">
            <a:extLst>
              <a:ext uri="{FF2B5EF4-FFF2-40B4-BE49-F238E27FC236}">
                <a16:creationId xmlns:a16="http://schemas.microsoft.com/office/drawing/2014/main" id="{C859B651-7D47-4BA3-8A7D-6030911B9C66}"/>
              </a:ext>
            </a:extLst>
          </p:cNvPr>
          <p:cNvSpPr txBox="1">
            <a:spLocks/>
          </p:cNvSpPr>
          <p:nvPr/>
        </p:nvSpPr>
        <p:spPr>
          <a:xfrm>
            <a:off x="7673737" y="1897627"/>
            <a:ext cx="6402403" cy="795157"/>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1"/>
                </a:solidFill>
              </a:rPr>
              <a:t>Using the OhioMeansJobs Readiness Seal </a:t>
            </a:r>
          </a:p>
        </p:txBody>
      </p:sp>
      <p:sp>
        <p:nvSpPr>
          <p:cNvPr id="23" name="Content Placeholder 2">
            <a:extLst>
              <a:ext uri="{FF2B5EF4-FFF2-40B4-BE49-F238E27FC236}">
                <a16:creationId xmlns:a16="http://schemas.microsoft.com/office/drawing/2014/main" id="{777EE9BB-D3DC-46AE-A616-AD60B640E7B1}"/>
              </a:ext>
            </a:extLst>
          </p:cNvPr>
          <p:cNvSpPr txBox="1">
            <a:spLocks/>
          </p:cNvSpPr>
          <p:nvPr/>
        </p:nvSpPr>
        <p:spPr>
          <a:xfrm>
            <a:off x="7673738" y="3548235"/>
            <a:ext cx="6402403" cy="843503"/>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1"/>
                </a:solidFill>
              </a:rPr>
              <a:t>Online Tools for Teaching Professional Skills</a:t>
            </a:r>
          </a:p>
        </p:txBody>
      </p:sp>
      <p:sp>
        <p:nvSpPr>
          <p:cNvPr id="24" name="Content Placeholder 2">
            <a:extLst>
              <a:ext uri="{FF2B5EF4-FFF2-40B4-BE49-F238E27FC236}">
                <a16:creationId xmlns:a16="http://schemas.microsoft.com/office/drawing/2014/main" id="{C0F36444-2384-4E35-91C9-B325ED358858}"/>
              </a:ext>
            </a:extLst>
          </p:cNvPr>
          <p:cNvSpPr txBox="1">
            <a:spLocks/>
          </p:cNvSpPr>
          <p:nvPr/>
        </p:nvSpPr>
        <p:spPr>
          <a:xfrm>
            <a:off x="7673735" y="5189033"/>
            <a:ext cx="5832403" cy="629574"/>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1"/>
                </a:solidFill>
              </a:rPr>
              <a:t>Interviewing Practice and Tips!</a:t>
            </a:r>
          </a:p>
        </p:txBody>
      </p:sp>
      <p:sp>
        <p:nvSpPr>
          <p:cNvPr id="25" name="Content Placeholder 2">
            <a:extLst>
              <a:ext uri="{FF2B5EF4-FFF2-40B4-BE49-F238E27FC236}">
                <a16:creationId xmlns:a16="http://schemas.microsoft.com/office/drawing/2014/main" id="{1941073D-9812-4C9C-9645-7778980C6986}"/>
              </a:ext>
            </a:extLst>
          </p:cNvPr>
          <p:cNvSpPr txBox="1">
            <a:spLocks/>
          </p:cNvSpPr>
          <p:nvPr/>
        </p:nvSpPr>
        <p:spPr>
          <a:xfrm>
            <a:off x="7673736" y="6585718"/>
            <a:ext cx="6647745" cy="629574"/>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1"/>
                </a:solidFill>
              </a:rPr>
              <a:t>Next meet-up December 14 @ 1p</a:t>
            </a:r>
          </a:p>
        </p:txBody>
      </p:sp>
      <p:cxnSp>
        <p:nvCxnSpPr>
          <p:cNvPr id="27" name="Straight Connector 26">
            <a:extLst>
              <a:ext uri="{FF2B5EF4-FFF2-40B4-BE49-F238E27FC236}">
                <a16:creationId xmlns:a16="http://schemas.microsoft.com/office/drawing/2014/main" id="{85D16634-F336-4A53-B875-0BF7ED6903EE}"/>
              </a:ext>
            </a:extLst>
          </p:cNvPr>
          <p:cNvCxnSpPr>
            <a:cxnSpLocks/>
          </p:cNvCxnSpPr>
          <p:nvPr/>
        </p:nvCxnSpPr>
        <p:spPr>
          <a:xfrm>
            <a:off x="7315200" y="3131289"/>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50F2E96-95B3-4954-A5FD-E1495A882FB8}"/>
              </a:ext>
            </a:extLst>
          </p:cNvPr>
          <p:cNvCxnSpPr>
            <a:cxnSpLocks/>
          </p:cNvCxnSpPr>
          <p:nvPr/>
        </p:nvCxnSpPr>
        <p:spPr>
          <a:xfrm>
            <a:off x="7315200" y="4777144"/>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E865288-8A36-4E2C-8F4B-1EED6674B5E0}"/>
              </a:ext>
            </a:extLst>
          </p:cNvPr>
          <p:cNvCxnSpPr>
            <a:cxnSpLocks/>
          </p:cNvCxnSpPr>
          <p:nvPr/>
        </p:nvCxnSpPr>
        <p:spPr>
          <a:xfrm>
            <a:off x="7315201" y="6294663"/>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E6F0663-00F6-4295-8A0C-BE608BCF95D9}"/>
              </a:ext>
            </a:extLst>
          </p:cNvPr>
          <p:cNvCxnSpPr>
            <a:cxnSpLocks/>
          </p:cNvCxnSpPr>
          <p:nvPr/>
        </p:nvCxnSpPr>
        <p:spPr>
          <a:xfrm>
            <a:off x="7315201" y="7587909"/>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4149ACE-8B36-4650-9113-7A495CC2C88C}"/>
              </a:ext>
            </a:extLst>
          </p:cNvPr>
          <p:cNvCxnSpPr>
            <a:cxnSpLocks/>
          </p:cNvCxnSpPr>
          <p:nvPr/>
        </p:nvCxnSpPr>
        <p:spPr>
          <a:xfrm>
            <a:off x="7315201" y="1501476"/>
            <a:ext cx="7315199" cy="0"/>
          </a:xfrm>
          <a:prstGeom prst="line">
            <a:avLst/>
          </a:prstGeom>
          <a:ln w="571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535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14FAC-7492-4777-85FD-DF87D67371DB}"/>
              </a:ext>
            </a:extLst>
          </p:cNvPr>
          <p:cNvSpPr>
            <a:spLocks noGrp="1"/>
          </p:cNvSpPr>
          <p:nvPr>
            <p:ph type="title"/>
          </p:nvPr>
        </p:nvSpPr>
        <p:spPr>
          <a:xfrm>
            <a:off x="1152120" y="1173722"/>
            <a:ext cx="12706120" cy="1275173"/>
          </a:xfrm>
        </p:spPr>
        <p:txBody>
          <a:bodyPr anchor="b">
            <a:normAutofit/>
          </a:bodyPr>
          <a:lstStyle/>
          <a:p>
            <a:pPr algn="l"/>
            <a:r>
              <a:rPr lang="en-US" dirty="0"/>
              <a:t>Introductions</a:t>
            </a:r>
          </a:p>
        </p:txBody>
      </p:sp>
      <p:cxnSp>
        <p:nvCxnSpPr>
          <p:cNvPr id="44" name="Straight Connector 37">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57148" y="2718044"/>
            <a:ext cx="12150015"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DA9536B-EBA3-4F97-9820-B445C42DA89B}"/>
              </a:ext>
            </a:extLst>
          </p:cNvPr>
          <p:cNvSpPr>
            <a:spLocks noGrp="1"/>
          </p:cNvSpPr>
          <p:nvPr>
            <p:ph idx="1"/>
          </p:nvPr>
        </p:nvSpPr>
        <p:spPr>
          <a:xfrm>
            <a:off x="6175997" y="2343964"/>
            <a:ext cx="7929747" cy="4711914"/>
          </a:xfrm>
        </p:spPr>
        <p:txBody>
          <a:bodyPr>
            <a:normAutofit/>
          </a:bodyPr>
          <a:lstStyle/>
          <a:p>
            <a:pPr marL="0" indent="0">
              <a:lnSpc>
                <a:spcPct val="90000"/>
              </a:lnSpc>
              <a:buNone/>
            </a:pPr>
            <a:r>
              <a:rPr lang="en-US" sz="2400" b="1" dirty="0"/>
              <a:t>Facilitators:</a:t>
            </a:r>
            <a:endParaRPr lang="en-US" sz="2000" dirty="0"/>
          </a:p>
          <a:p>
            <a:pPr>
              <a:lnSpc>
                <a:spcPct val="90000"/>
              </a:lnSpc>
            </a:pPr>
            <a:r>
              <a:rPr lang="en-US" sz="2000" b="1" dirty="0"/>
              <a:t>Amy Harker </a:t>
            </a:r>
            <a:r>
              <a:rPr lang="en-US" sz="2000" dirty="0"/>
              <a:t>- ESC of Northeast Ohio</a:t>
            </a:r>
          </a:p>
          <a:p>
            <a:pPr>
              <a:lnSpc>
                <a:spcPct val="90000"/>
              </a:lnSpc>
            </a:pPr>
            <a:r>
              <a:rPr lang="en-US" sz="2000" b="1" dirty="0"/>
              <a:t>Cassandra Palsgrove </a:t>
            </a:r>
            <a:r>
              <a:rPr lang="en-US" sz="2000"/>
              <a:t>- </a:t>
            </a:r>
            <a:r>
              <a:rPr lang="en-US" sz="2000" dirty="0"/>
              <a:t>Program Administrator – ODE Career Connections and SuccessBound</a:t>
            </a:r>
          </a:p>
          <a:p>
            <a:pPr>
              <a:lnSpc>
                <a:spcPct val="90000"/>
              </a:lnSpc>
            </a:pPr>
            <a:r>
              <a:rPr lang="en-US" sz="2000" b="1" dirty="0"/>
              <a:t>Kayla Mickens </a:t>
            </a:r>
            <a:r>
              <a:rPr lang="en-US" sz="2000" dirty="0"/>
              <a:t>– ODE Program Consultant</a:t>
            </a:r>
          </a:p>
          <a:p>
            <a:pPr>
              <a:lnSpc>
                <a:spcPct val="90000"/>
              </a:lnSpc>
            </a:pPr>
            <a:r>
              <a:rPr lang="en-US" sz="2000" b="1" dirty="0"/>
              <a:t>Michelle Washington </a:t>
            </a:r>
            <a:r>
              <a:rPr lang="en-US" sz="2000" dirty="0"/>
              <a:t>– ODE Program Specialist</a:t>
            </a:r>
            <a:endParaRPr lang="en-US" sz="2000"/>
          </a:p>
          <a:p>
            <a:pPr>
              <a:lnSpc>
                <a:spcPct val="90000"/>
              </a:lnSpc>
            </a:pPr>
            <a:endParaRPr lang="en-US" sz="2000" dirty="0"/>
          </a:p>
          <a:p>
            <a:pPr marL="0" indent="0">
              <a:lnSpc>
                <a:spcPct val="90000"/>
              </a:lnSpc>
              <a:buNone/>
            </a:pPr>
            <a:r>
              <a:rPr lang="en-US" sz="2000" b="1" dirty="0"/>
              <a:t>Special Guest:</a:t>
            </a:r>
          </a:p>
          <a:p>
            <a:pPr>
              <a:lnSpc>
                <a:spcPct val="90000"/>
              </a:lnSpc>
            </a:pPr>
            <a:r>
              <a:rPr lang="en-US" sz="2000" b="1" dirty="0"/>
              <a:t>Yusef Abdul-</a:t>
            </a:r>
            <a:r>
              <a:rPr lang="en-US" sz="2000" b="1" dirty="0" err="1"/>
              <a:t>Zahir</a:t>
            </a:r>
            <a:r>
              <a:rPr lang="en-US" sz="2000" b="1" dirty="0"/>
              <a:t> </a:t>
            </a:r>
            <a:r>
              <a:rPr lang="en-US" sz="2000" dirty="0"/>
              <a:t>-  Senior Clinical Talent Acquisition Partner, Nationwide Children’s Hospital</a:t>
            </a:r>
          </a:p>
          <a:p>
            <a:pPr>
              <a:lnSpc>
                <a:spcPct val="90000"/>
              </a:lnSpc>
            </a:pPr>
            <a:endParaRPr lang="en-US" sz="2000" dirty="0"/>
          </a:p>
          <a:p>
            <a:pPr marL="0" indent="0" algn="ctr">
              <a:lnSpc>
                <a:spcPct val="90000"/>
              </a:lnSpc>
              <a:buNone/>
            </a:pPr>
            <a:r>
              <a:rPr lang="en-US" sz="2400" b="1" dirty="0">
                <a:solidFill>
                  <a:srgbClr val="C00000"/>
                </a:solidFill>
              </a:rPr>
              <a:t>Introduce yourself with your name, school, and role in the chat!</a:t>
            </a:r>
          </a:p>
          <a:p>
            <a:pPr>
              <a:lnSpc>
                <a:spcPct val="90000"/>
              </a:lnSpc>
            </a:pPr>
            <a:endParaRPr lang="en-US" sz="2000" dirty="0"/>
          </a:p>
          <a:p>
            <a:pPr>
              <a:lnSpc>
                <a:spcPct val="90000"/>
              </a:lnSpc>
            </a:pPr>
            <a:endParaRPr lang="en-US" sz="2000" dirty="0"/>
          </a:p>
        </p:txBody>
      </p:sp>
      <p:pic>
        <p:nvPicPr>
          <p:cNvPr id="5" name="Picture 4" descr="A close up of a toy&#10;&#10;Description automatically generated">
            <a:extLst>
              <a:ext uri="{FF2B5EF4-FFF2-40B4-BE49-F238E27FC236}">
                <a16:creationId xmlns:a16="http://schemas.microsoft.com/office/drawing/2014/main" id="{75035C2E-BD54-4B4E-B04F-2D06F009845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15800" y="2987194"/>
            <a:ext cx="4572009" cy="3429007"/>
          </a:xfrm>
          <a:prstGeom prst="rect">
            <a:avLst/>
          </a:prstGeom>
        </p:spPr>
      </p:pic>
    </p:spTree>
    <p:extLst>
      <p:ext uri="{BB962C8B-B14F-4D97-AF65-F5344CB8AC3E}">
        <p14:creationId xmlns:p14="http://schemas.microsoft.com/office/powerpoint/2010/main" val="141557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626AB-3FEA-4730-804F-99D96941E55E}"/>
              </a:ext>
            </a:extLst>
          </p:cNvPr>
          <p:cNvSpPr>
            <a:spLocks noGrp="1"/>
          </p:cNvSpPr>
          <p:nvPr>
            <p:ph type="title"/>
          </p:nvPr>
        </p:nvSpPr>
        <p:spPr>
          <a:xfrm>
            <a:off x="731520" y="548643"/>
            <a:ext cx="13167360" cy="1477328"/>
          </a:xfrm>
        </p:spPr>
        <p:txBody>
          <a:bodyPr/>
          <a:lstStyle/>
          <a:p>
            <a:r>
              <a:rPr lang="en-US" sz="4800" dirty="0"/>
              <a:t>Using the OhioMeansJobs Readiness Seal </a:t>
            </a:r>
            <a:br>
              <a:rPr lang="en-US" sz="4800" dirty="0"/>
            </a:br>
            <a:r>
              <a:rPr lang="en-US" sz="4800" dirty="0"/>
              <a:t>to Teach Skills to Keep the Job!</a:t>
            </a:r>
            <a:endParaRPr lang="en-US" dirty="0"/>
          </a:p>
        </p:txBody>
      </p:sp>
      <p:sp>
        <p:nvSpPr>
          <p:cNvPr id="7" name="Rounded Rectangle 1">
            <a:extLst>
              <a:ext uri="{FF2B5EF4-FFF2-40B4-BE49-F238E27FC236}">
                <a16:creationId xmlns:a16="http://schemas.microsoft.com/office/drawing/2014/main" id="{B7CBC737-0E2F-4A74-8339-F2EB9532F697}"/>
              </a:ext>
              <a:ext uri="{C183D7F6-B498-43B3-948B-1728B52AA6E4}">
                <adec:decorative xmlns:adec="http://schemas.microsoft.com/office/drawing/2017/decorative" val="0"/>
              </a:ext>
            </a:extLst>
          </p:cNvPr>
          <p:cNvSpPr/>
          <p:nvPr/>
        </p:nvSpPr>
        <p:spPr>
          <a:xfrm>
            <a:off x="589043" y="2290267"/>
            <a:ext cx="13452313" cy="1462007"/>
          </a:xfrm>
          <a:prstGeom prst="roundRect">
            <a:avLst>
              <a:gd name="adj" fmla="val 50000"/>
            </a:avLst>
          </a:prstGeom>
          <a:solidFill>
            <a:srgbClr val="D19D10"/>
          </a:solidFill>
          <a:ln>
            <a:solidFill>
              <a:srgbClr val="D19D10"/>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r>
              <a:rPr lang="en-US" sz="4000" b="1" dirty="0">
                <a:solidFill>
                  <a:schemeClr val="bg1"/>
                </a:solidFill>
                <a:latin typeface="Arial" panose="020B0604020202020204" pitchFamily="34" charset="0"/>
                <a:cs typeface="Arial" panose="020B0604020202020204" pitchFamily="34" charset="0"/>
              </a:rPr>
              <a:t>These 15 skills are what employers want.</a:t>
            </a:r>
          </a:p>
        </p:txBody>
      </p:sp>
      <p:sp>
        <p:nvSpPr>
          <p:cNvPr id="9" name="Rounded Rectangle 1">
            <a:extLst>
              <a:ext uri="{FF2B5EF4-FFF2-40B4-BE49-F238E27FC236}">
                <a16:creationId xmlns:a16="http://schemas.microsoft.com/office/drawing/2014/main" id="{952BC9F1-3FE8-41B5-9079-A3A5675D4254}"/>
              </a:ext>
              <a:ext uri="{C183D7F6-B498-43B3-948B-1728B52AA6E4}">
                <adec:decorative xmlns:adec="http://schemas.microsoft.com/office/drawing/2017/decorative" val="0"/>
              </a:ext>
            </a:extLst>
          </p:cNvPr>
          <p:cNvSpPr/>
          <p:nvPr/>
        </p:nvSpPr>
        <p:spPr>
          <a:xfrm>
            <a:off x="731520" y="4114800"/>
            <a:ext cx="13452313" cy="1462007"/>
          </a:xfrm>
          <a:prstGeom prst="roundRect">
            <a:avLst>
              <a:gd name="adj" fmla="val 50000"/>
            </a:avLst>
          </a:prstGeom>
          <a:solidFill>
            <a:srgbClr val="700017"/>
          </a:solidFill>
          <a:ln>
            <a:solidFill>
              <a:srgbClr val="700017"/>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r>
              <a:rPr lang="en-US" sz="4000" b="1">
                <a:solidFill>
                  <a:schemeClr val="bg1"/>
                </a:solidFill>
                <a:latin typeface="Arial" panose="020B0604020202020204" pitchFamily="34" charset="0"/>
                <a:cs typeface="Arial" panose="020B0604020202020204" pitchFamily="34" charset="0"/>
              </a:rPr>
              <a:t>They can </a:t>
            </a:r>
            <a:r>
              <a:rPr lang="en-US" sz="4000" b="1" dirty="0">
                <a:solidFill>
                  <a:schemeClr val="bg1"/>
                </a:solidFill>
                <a:latin typeface="Arial" panose="020B0604020202020204" pitchFamily="34" charset="0"/>
                <a:cs typeface="Arial" panose="020B0604020202020204" pitchFamily="34" charset="0"/>
              </a:rPr>
              <a:t>be embedded into any course!</a:t>
            </a:r>
          </a:p>
        </p:txBody>
      </p:sp>
      <p:pic>
        <p:nvPicPr>
          <p:cNvPr id="4" name="Picture 3" descr="A close up of a sign&#10;&#10;Description automatically generated">
            <a:extLst>
              <a:ext uri="{FF2B5EF4-FFF2-40B4-BE49-F238E27FC236}">
                <a16:creationId xmlns:a16="http://schemas.microsoft.com/office/drawing/2014/main" id="{561411A4-90A9-4B4A-86E3-024522E1E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8434" y="4008991"/>
            <a:ext cx="3671966" cy="3671966"/>
          </a:xfrm>
          <a:prstGeom prst="rect">
            <a:avLst/>
          </a:prstGeom>
        </p:spPr>
      </p:pic>
    </p:spTree>
    <p:extLst>
      <p:ext uri="{BB962C8B-B14F-4D97-AF65-F5344CB8AC3E}">
        <p14:creationId xmlns:p14="http://schemas.microsoft.com/office/powerpoint/2010/main" val="78794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A231C-83EC-493B-80BC-92E3351A29B1}"/>
              </a:ext>
            </a:extLst>
          </p:cNvPr>
          <p:cNvPicPr>
            <a:picLocks noChangeAspect="1"/>
          </p:cNvPicPr>
          <p:nvPr/>
        </p:nvPicPr>
        <p:blipFill rotWithShape="1">
          <a:blip r:embed="rId3" cstate="print">
            <a:alphaModFix amt="85000"/>
            <a:extLst>
              <a:ext uri="{28A0092B-C50C-407E-A947-70E740481C1C}">
                <a14:useLocalDpi xmlns:a14="http://schemas.microsoft.com/office/drawing/2010/main" val="0"/>
              </a:ext>
            </a:extLst>
          </a:blip>
          <a:srcRect/>
          <a:stretch/>
        </p:blipFill>
        <p:spPr>
          <a:xfrm>
            <a:off x="0" y="-64168"/>
            <a:ext cx="14630400" cy="7680957"/>
          </a:xfrm>
          <a:prstGeom prst="rect">
            <a:avLst/>
          </a:prstGeom>
        </p:spPr>
      </p:pic>
      <p:sp>
        <p:nvSpPr>
          <p:cNvPr id="2" name="Title 1">
            <a:extLst>
              <a:ext uri="{FF2B5EF4-FFF2-40B4-BE49-F238E27FC236}">
                <a16:creationId xmlns:a16="http://schemas.microsoft.com/office/drawing/2014/main" id="{6AE8F4C2-A894-45A1-82E6-092576589276}"/>
              </a:ext>
            </a:extLst>
          </p:cNvPr>
          <p:cNvSpPr>
            <a:spLocks noGrp="1"/>
          </p:cNvSpPr>
          <p:nvPr>
            <p:ph type="title"/>
          </p:nvPr>
        </p:nvSpPr>
        <p:spPr>
          <a:xfrm>
            <a:off x="0" y="102367"/>
            <a:ext cx="14630400" cy="1661993"/>
          </a:xfrm>
          <a:solidFill>
            <a:srgbClr val="73A5CC">
              <a:alpha val="88000"/>
            </a:srgbClr>
          </a:solidFill>
        </p:spPr>
        <p:txBody>
          <a:bodyPr vert="horz" wrap="square" lIns="0" tIns="0" rIns="0" bIns="0" rtlCol="0" anchor="ctr" anchorCtr="0">
            <a:spAutoFit/>
          </a:bodyPr>
          <a:lstStyle/>
          <a:p>
            <a:r>
              <a:rPr lang="en-US" sz="5400" dirty="0">
                <a:solidFill>
                  <a:schemeClr val="bg1"/>
                </a:solidFill>
              </a:rPr>
              <a:t>Online Tools for Teaching Professional Skills</a:t>
            </a:r>
          </a:p>
        </p:txBody>
      </p:sp>
      <p:sp>
        <p:nvSpPr>
          <p:cNvPr id="5" name="Rounded Rectangle 3">
            <a:extLst>
              <a:ext uri="{FF2B5EF4-FFF2-40B4-BE49-F238E27FC236}">
                <a16:creationId xmlns:a16="http://schemas.microsoft.com/office/drawing/2014/main" id="{4DEA77E6-EB96-431F-8131-F9BBF5427CE7}"/>
              </a:ext>
              <a:ext uri="{C183D7F6-B498-43B3-948B-1728B52AA6E4}">
                <adec:decorative xmlns:adec="http://schemas.microsoft.com/office/drawing/2017/decorative" val="1"/>
              </a:ext>
            </a:extLst>
          </p:cNvPr>
          <p:cNvSpPr/>
          <p:nvPr/>
        </p:nvSpPr>
        <p:spPr>
          <a:xfrm>
            <a:off x="10185313" y="4363859"/>
            <a:ext cx="3713567" cy="2846255"/>
          </a:xfrm>
          <a:prstGeom prst="roundRect">
            <a:avLst/>
          </a:prstGeom>
          <a:solidFill>
            <a:srgbClr val="73A4CC">
              <a:alpha val="78000"/>
            </a:srgbClr>
          </a:solidFill>
        </p:spPr>
        <p:style>
          <a:lnRef idx="1">
            <a:schemeClr val="accent1"/>
          </a:lnRef>
          <a:fillRef idx="3">
            <a:schemeClr val="accent1"/>
          </a:fillRef>
          <a:effectRef idx="2">
            <a:schemeClr val="accent1"/>
          </a:effectRef>
          <a:fontRef idx="minor">
            <a:schemeClr val="lt1"/>
          </a:fontRef>
        </p:style>
        <p:txBody>
          <a:bodyPr lIns="0" rIns="0" rtlCol="0" anchor="ctr"/>
          <a:lstStyle/>
          <a:p>
            <a:pPr indent="-117475" algn="ctr">
              <a:spcBef>
                <a:spcPct val="20000"/>
              </a:spcBef>
            </a:pPr>
            <a:r>
              <a:rPr lang="en-US" sz="3200" b="1" dirty="0" err="1">
                <a:solidFill>
                  <a:schemeClr val="bg1"/>
                </a:solidFill>
                <a:latin typeface="Arial"/>
                <a:cs typeface="Arial"/>
              </a:rPr>
              <a:t>EnvisionIT</a:t>
            </a:r>
            <a:endParaRPr lang="en-US" sz="3200" b="1" dirty="0">
              <a:solidFill>
                <a:schemeClr val="bg1"/>
              </a:solidFill>
              <a:latin typeface="Arial"/>
              <a:cs typeface="Arial"/>
            </a:endParaRPr>
          </a:p>
        </p:txBody>
      </p:sp>
      <p:sp>
        <p:nvSpPr>
          <p:cNvPr id="6" name="Rounded Rectangle 2">
            <a:extLst>
              <a:ext uri="{FF2B5EF4-FFF2-40B4-BE49-F238E27FC236}">
                <a16:creationId xmlns:a16="http://schemas.microsoft.com/office/drawing/2014/main" id="{606AC053-678A-4AA8-8F41-CFDB99333804}"/>
              </a:ext>
              <a:ext uri="{C183D7F6-B498-43B3-948B-1728B52AA6E4}">
                <adec:decorative xmlns:adec="http://schemas.microsoft.com/office/drawing/2017/decorative" val="1"/>
              </a:ext>
            </a:extLst>
          </p:cNvPr>
          <p:cNvSpPr/>
          <p:nvPr/>
        </p:nvSpPr>
        <p:spPr>
          <a:xfrm>
            <a:off x="5458416" y="4363859"/>
            <a:ext cx="3713567" cy="2846255"/>
          </a:xfrm>
          <a:prstGeom prst="roundRect">
            <a:avLst/>
          </a:prstGeom>
          <a:solidFill>
            <a:srgbClr val="73A4CC">
              <a:alpha val="78000"/>
            </a:srgbClr>
          </a:solidFill>
        </p:spPr>
        <p:style>
          <a:lnRef idx="1">
            <a:schemeClr val="accent1"/>
          </a:lnRef>
          <a:fillRef idx="3">
            <a:schemeClr val="accent1"/>
          </a:fillRef>
          <a:effectRef idx="2">
            <a:schemeClr val="accent1"/>
          </a:effectRef>
          <a:fontRef idx="minor">
            <a:schemeClr val="lt1"/>
          </a:fontRef>
        </p:style>
        <p:txBody>
          <a:bodyPr lIns="0" rIns="0" rtlCol="0" anchor="ctr"/>
          <a:lstStyle/>
          <a:p>
            <a:pPr marL="228600" indent="-228600" algn="ctr">
              <a:spcBef>
                <a:spcPts val="0"/>
              </a:spcBef>
            </a:pPr>
            <a:r>
              <a:rPr lang="en-US" sz="3200" b="1" dirty="0">
                <a:latin typeface="Arial" panose="020B0604020202020204" pitchFamily="34" charset="0"/>
                <a:cs typeface="Arial" panose="020B0604020202020204" pitchFamily="34" charset="0"/>
              </a:rPr>
              <a:t>Padlet</a:t>
            </a:r>
            <a:endParaRPr lang="en-US" sz="3200" dirty="0">
              <a:latin typeface="Arial" panose="020B0604020202020204" pitchFamily="34" charset="0"/>
              <a:cs typeface="Arial" panose="020B0604020202020204" pitchFamily="34" charset="0"/>
              <a:sym typeface="Wingdings" panose="05000000000000000000" pitchFamily="2" charset="2"/>
            </a:endParaRPr>
          </a:p>
        </p:txBody>
      </p:sp>
      <p:sp>
        <p:nvSpPr>
          <p:cNvPr id="7" name="Rounded Rectangle 1">
            <a:extLst>
              <a:ext uri="{FF2B5EF4-FFF2-40B4-BE49-F238E27FC236}">
                <a16:creationId xmlns:a16="http://schemas.microsoft.com/office/drawing/2014/main" id="{DF43C51D-8D0D-46DF-AAF3-B8BE7477D752}"/>
              </a:ext>
              <a:ext uri="{C183D7F6-B498-43B3-948B-1728B52AA6E4}">
                <adec:decorative xmlns:adec="http://schemas.microsoft.com/office/drawing/2017/decorative" val="1"/>
              </a:ext>
            </a:extLst>
          </p:cNvPr>
          <p:cNvSpPr/>
          <p:nvPr/>
        </p:nvSpPr>
        <p:spPr>
          <a:xfrm>
            <a:off x="731520" y="4363859"/>
            <a:ext cx="3713567" cy="2846255"/>
          </a:xfrm>
          <a:prstGeom prst="roundRect">
            <a:avLst/>
          </a:prstGeom>
          <a:solidFill>
            <a:srgbClr val="73A4CC">
              <a:alpha val="78000"/>
            </a:srgbClr>
          </a:solidFill>
        </p:spPr>
        <p:style>
          <a:lnRef idx="1">
            <a:schemeClr val="accent1"/>
          </a:lnRef>
          <a:fillRef idx="3">
            <a:schemeClr val="accent1"/>
          </a:fillRef>
          <a:effectRef idx="2">
            <a:schemeClr val="accent1"/>
          </a:effectRef>
          <a:fontRef idx="minor">
            <a:schemeClr val="lt1"/>
          </a:fontRef>
        </p:style>
        <p:txBody>
          <a:bodyPr lIns="0" rIns="0" rtlCol="0" anchor="ctr"/>
          <a:lstStyle/>
          <a:p>
            <a:pPr indent="-117475" algn="ctr">
              <a:spcBef>
                <a:spcPct val="20000"/>
              </a:spcBef>
            </a:pPr>
            <a:r>
              <a:rPr lang="en-US" sz="3200" b="1" dirty="0">
                <a:solidFill>
                  <a:schemeClr val="bg1"/>
                </a:solidFill>
                <a:latin typeface="Arial"/>
                <a:cs typeface="Arial"/>
              </a:rPr>
              <a:t>LRNG</a:t>
            </a:r>
          </a:p>
        </p:txBody>
      </p:sp>
    </p:spTree>
    <p:extLst>
      <p:ext uri="{BB962C8B-B14F-4D97-AF65-F5344CB8AC3E}">
        <p14:creationId xmlns:p14="http://schemas.microsoft.com/office/powerpoint/2010/main" val="335073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A8A3-BA76-42FB-AFEA-3083A459547C}"/>
              </a:ext>
            </a:extLst>
          </p:cNvPr>
          <p:cNvSpPr>
            <a:spLocks noGrp="1"/>
          </p:cNvSpPr>
          <p:nvPr>
            <p:ph type="title"/>
          </p:nvPr>
        </p:nvSpPr>
        <p:spPr>
          <a:xfrm>
            <a:off x="731520" y="272598"/>
            <a:ext cx="13167360" cy="769441"/>
          </a:xfrm>
        </p:spPr>
        <p:txBody>
          <a:bodyPr/>
          <a:lstStyle/>
          <a:p>
            <a:r>
              <a:rPr lang="en-US" dirty="0"/>
              <a:t>LRNG</a:t>
            </a:r>
          </a:p>
        </p:txBody>
      </p:sp>
      <p:sp>
        <p:nvSpPr>
          <p:cNvPr id="7" name="Content Placeholder 6">
            <a:extLst>
              <a:ext uri="{FF2B5EF4-FFF2-40B4-BE49-F238E27FC236}">
                <a16:creationId xmlns:a16="http://schemas.microsoft.com/office/drawing/2014/main" id="{A84371E3-043C-4380-9656-E3F3ABA7301B}"/>
              </a:ext>
            </a:extLst>
          </p:cNvPr>
          <p:cNvSpPr>
            <a:spLocks noGrp="1"/>
          </p:cNvSpPr>
          <p:nvPr>
            <p:ph idx="1"/>
          </p:nvPr>
        </p:nvSpPr>
        <p:spPr>
          <a:xfrm>
            <a:off x="5803852" y="1508584"/>
            <a:ext cx="8095028" cy="5431156"/>
          </a:xfrm>
        </p:spPr>
        <p:txBody>
          <a:bodyPr/>
          <a:lstStyle/>
          <a:p>
            <a:pPr marL="0" indent="0">
              <a:buNone/>
            </a:pPr>
            <a:r>
              <a:rPr lang="en-US" sz="2400" dirty="0"/>
              <a:t>The office of Career Connections is looking to work with the </a:t>
            </a:r>
            <a:r>
              <a:rPr lang="en-US" sz="2400" dirty="0">
                <a:hlinkClick r:id="rId3"/>
              </a:rPr>
              <a:t>LRNG</a:t>
            </a:r>
            <a:r>
              <a:rPr lang="en-US" sz="2400" dirty="0"/>
              <a:t> in publishing an online playlist of activities students can engage in to build their academic knowledge and understanding of how each of the </a:t>
            </a:r>
            <a:r>
              <a:rPr lang="en-US" sz="2400" dirty="0" err="1"/>
              <a:t>OhioMeansJobs</a:t>
            </a:r>
            <a:r>
              <a:rPr lang="en-US" sz="2400" dirty="0"/>
              <a:t> – Readiness Seal professional skills are applied in the world of work. </a:t>
            </a:r>
          </a:p>
          <a:p>
            <a:pPr marL="0" indent="0">
              <a:buNone/>
            </a:pPr>
            <a:endParaRPr lang="en-US" sz="2400" dirty="0"/>
          </a:p>
          <a:p>
            <a:pPr marL="0" indent="0">
              <a:buNone/>
            </a:pPr>
            <a:endParaRPr lang="en-US" sz="2400" dirty="0"/>
          </a:p>
          <a:p>
            <a:pPr marL="0" indent="0">
              <a:buNone/>
            </a:pPr>
            <a:r>
              <a:rPr lang="en-US" sz="2400" b="1" dirty="0"/>
              <a:t>Background:</a:t>
            </a:r>
            <a:endParaRPr lang="en-US" sz="2400" dirty="0"/>
          </a:p>
          <a:p>
            <a:pPr marL="0" indent="0">
              <a:buNone/>
            </a:pPr>
            <a:r>
              <a:rPr lang="en-US" sz="2400" dirty="0"/>
              <a:t>In 2018 the Southern New Hampshire University (SNHU) and LRNG, merged to build one of the largest and most innovative learning and workforce solutions for cities and employers across the U.S. The LRNG is focused on closing the equity gap by transforming how young people access and experience learning, and the paths they take to success. </a:t>
            </a:r>
          </a:p>
        </p:txBody>
      </p:sp>
      <p:pic>
        <p:nvPicPr>
          <p:cNvPr id="8" name="Picture 8">
            <a:extLst>
              <a:ext uri="{FF2B5EF4-FFF2-40B4-BE49-F238E27FC236}">
                <a16:creationId xmlns:a16="http://schemas.microsoft.com/office/drawing/2014/main" id="{E216C7D8-94A2-4F83-B76D-ADB75420BF35}"/>
              </a:ext>
            </a:extLst>
          </p:cNvPr>
          <p:cNvPicPr>
            <a:picLocks noChangeAspect="1"/>
          </p:cNvPicPr>
          <p:nvPr/>
        </p:nvPicPr>
        <p:blipFill>
          <a:blip r:embed="rId4"/>
          <a:stretch>
            <a:fillRect/>
          </a:stretch>
        </p:blipFill>
        <p:spPr>
          <a:xfrm>
            <a:off x="422694" y="1170560"/>
            <a:ext cx="4468483" cy="2920991"/>
          </a:xfrm>
          <a:prstGeom prst="rect">
            <a:avLst/>
          </a:prstGeom>
        </p:spPr>
      </p:pic>
      <p:pic>
        <p:nvPicPr>
          <p:cNvPr id="9" name="Picture 9">
            <a:extLst>
              <a:ext uri="{FF2B5EF4-FFF2-40B4-BE49-F238E27FC236}">
                <a16:creationId xmlns:a16="http://schemas.microsoft.com/office/drawing/2014/main" id="{890C348D-DA9E-4634-A0BC-AFBAED0E465E}"/>
              </a:ext>
            </a:extLst>
          </p:cNvPr>
          <p:cNvPicPr>
            <a:picLocks noChangeAspect="1"/>
          </p:cNvPicPr>
          <p:nvPr/>
        </p:nvPicPr>
        <p:blipFill>
          <a:blip r:embed="rId5"/>
          <a:stretch>
            <a:fillRect/>
          </a:stretch>
        </p:blipFill>
        <p:spPr>
          <a:xfrm>
            <a:off x="405442" y="4123426"/>
            <a:ext cx="3243532" cy="3243532"/>
          </a:xfrm>
          <a:prstGeom prst="rect">
            <a:avLst/>
          </a:prstGeom>
        </p:spPr>
      </p:pic>
    </p:spTree>
    <p:extLst>
      <p:ext uri="{BB962C8B-B14F-4D97-AF65-F5344CB8AC3E}">
        <p14:creationId xmlns:p14="http://schemas.microsoft.com/office/powerpoint/2010/main" val="385074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A8A3-BA76-42FB-AFEA-3083A459547C}"/>
              </a:ext>
            </a:extLst>
          </p:cNvPr>
          <p:cNvSpPr>
            <a:spLocks noGrp="1"/>
          </p:cNvSpPr>
          <p:nvPr>
            <p:ph type="title"/>
          </p:nvPr>
        </p:nvSpPr>
        <p:spPr/>
        <p:txBody>
          <a:bodyPr/>
          <a:lstStyle/>
          <a:p>
            <a:r>
              <a:rPr lang="en-US" dirty="0"/>
              <a:t>OMJ Readiness Seal </a:t>
            </a:r>
            <a:r>
              <a:rPr lang="en-US"/>
              <a:t>Skill Padlet</a:t>
            </a:r>
            <a:endParaRPr lang="en-US" dirty="0"/>
          </a:p>
        </p:txBody>
      </p:sp>
      <p:sp>
        <p:nvSpPr>
          <p:cNvPr id="3" name="Content Placeholder 2">
            <a:extLst>
              <a:ext uri="{FF2B5EF4-FFF2-40B4-BE49-F238E27FC236}">
                <a16:creationId xmlns:a16="http://schemas.microsoft.com/office/drawing/2014/main" id="{96FC0731-FBAA-4078-94F5-DDB475BD37D2}"/>
              </a:ext>
            </a:extLst>
          </p:cNvPr>
          <p:cNvSpPr>
            <a:spLocks noGrp="1"/>
          </p:cNvSpPr>
          <p:nvPr>
            <p:ph idx="1"/>
          </p:nvPr>
        </p:nvSpPr>
        <p:spPr>
          <a:xfrm>
            <a:off x="334124" y="1745244"/>
            <a:ext cx="6583680" cy="4338083"/>
          </a:xfrm>
        </p:spPr>
        <p:txBody>
          <a:bodyPr/>
          <a:lstStyle/>
          <a:p>
            <a:pPr marL="0" indent="0">
              <a:spcBef>
                <a:spcPts val="0"/>
              </a:spcBef>
              <a:buNone/>
            </a:pPr>
            <a:r>
              <a:rPr lang="en-US" sz="4800" dirty="0"/>
              <a:t>Each skill has 3 activities</a:t>
            </a:r>
          </a:p>
          <a:p>
            <a:pPr marL="0" indent="0">
              <a:spcBef>
                <a:spcPts val="0"/>
              </a:spcBef>
              <a:buNone/>
            </a:pPr>
            <a:endParaRPr lang="en-US" sz="4800" dirty="0"/>
          </a:p>
          <a:p>
            <a:pPr marL="0" indent="0">
              <a:spcBef>
                <a:spcPts val="0"/>
              </a:spcBef>
              <a:buNone/>
            </a:pPr>
            <a:r>
              <a:rPr lang="en-US" sz="4800" dirty="0"/>
              <a:t>Includes ways to engage mentors</a:t>
            </a:r>
          </a:p>
          <a:p>
            <a:pPr marL="0" indent="0">
              <a:spcBef>
                <a:spcPts val="0"/>
              </a:spcBef>
              <a:buNone/>
            </a:pPr>
            <a:endParaRPr lang="en-US" sz="4800" dirty="0"/>
          </a:p>
          <a:p>
            <a:pPr marL="0" indent="0">
              <a:spcBef>
                <a:spcPts val="0"/>
              </a:spcBef>
              <a:buNone/>
            </a:pPr>
            <a:r>
              <a:rPr lang="en-US" sz="4800" dirty="0"/>
              <a:t>Padlet can be modified</a:t>
            </a:r>
          </a:p>
          <a:p>
            <a:pPr marL="0" indent="0">
              <a:spcBef>
                <a:spcPts val="0"/>
              </a:spcBef>
              <a:buNone/>
            </a:pPr>
            <a:br>
              <a:rPr lang="en-US" dirty="0"/>
            </a:br>
            <a:endParaRPr lang="en-US" dirty="0"/>
          </a:p>
        </p:txBody>
      </p:sp>
      <p:pic>
        <p:nvPicPr>
          <p:cNvPr id="4" name="Picture 3">
            <a:hlinkClick r:id="rId3"/>
            <a:extLst>
              <a:ext uri="{FF2B5EF4-FFF2-40B4-BE49-F238E27FC236}">
                <a16:creationId xmlns:a16="http://schemas.microsoft.com/office/drawing/2014/main" id="{558A895E-15E1-4803-A9FD-5E724F9443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66344" y="2045614"/>
            <a:ext cx="7172462" cy="41383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860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A8A3-BA76-42FB-AFEA-3083A459547C}"/>
              </a:ext>
            </a:extLst>
          </p:cNvPr>
          <p:cNvSpPr>
            <a:spLocks noGrp="1"/>
          </p:cNvSpPr>
          <p:nvPr>
            <p:ph type="title"/>
          </p:nvPr>
        </p:nvSpPr>
        <p:spPr/>
        <p:txBody>
          <a:bodyPr/>
          <a:lstStyle/>
          <a:p>
            <a:r>
              <a:rPr lang="en-US" dirty="0" err="1"/>
              <a:t>EnvisionIT</a:t>
            </a:r>
            <a:r>
              <a:rPr lang="en-US" dirty="0"/>
              <a:t> Curriculum</a:t>
            </a:r>
          </a:p>
        </p:txBody>
      </p:sp>
      <p:sp>
        <p:nvSpPr>
          <p:cNvPr id="3" name="Content Placeholder 2">
            <a:extLst>
              <a:ext uri="{FF2B5EF4-FFF2-40B4-BE49-F238E27FC236}">
                <a16:creationId xmlns:a16="http://schemas.microsoft.com/office/drawing/2014/main" id="{96FC0731-FBAA-4078-94F5-DDB475BD37D2}"/>
              </a:ext>
            </a:extLst>
          </p:cNvPr>
          <p:cNvSpPr>
            <a:spLocks noGrp="1"/>
          </p:cNvSpPr>
          <p:nvPr>
            <p:ph idx="1"/>
          </p:nvPr>
        </p:nvSpPr>
        <p:spPr>
          <a:xfrm>
            <a:off x="334124" y="1745244"/>
            <a:ext cx="6583680" cy="4338083"/>
          </a:xfrm>
        </p:spPr>
        <p:txBody>
          <a:bodyPr/>
          <a:lstStyle/>
          <a:p>
            <a:pPr marL="0" indent="0">
              <a:spcBef>
                <a:spcPts val="0"/>
              </a:spcBef>
              <a:buNone/>
            </a:pPr>
            <a:r>
              <a:rPr lang="en-US" sz="4800" dirty="0"/>
              <a:t>Free employability </a:t>
            </a:r>
            <a:r>
              <a:rPr lang="en-US" sz="4800"/>
              <a:t>skills </a:t>
            </a:r>
            <a:r>
              <a:rPr lang="en-US" sz="4800" dirty="0"/>
              <a:t>curriculum</a:t>
            </a:r>
          </a:p>
          <a:p>
            <a:pPr marL="0" indent="0">
              <a:spcBef>
                <a:spcPts val="0"/>
              </a:spcBef>
              <a:buNone/>
            </a:pPr>
            <a:endParaRPr lang="en-US" sz="4800" dirty="0"/>
          </a:p>
          <a:p>
            <a:pPr marL="0" indent="0">
              <a:spcBef>
                <a:spcPts val="0"/>
              </a:spcBef>
              <a:buNone/>
            </a:pPr>
            <a:r>
              <a:rPr lang="en-US" sz="4800" dirty="0"/>
              <a:t>Standards aligned</a:t>
            </a:r>
          </a:p>
          <a:p>
            <a:pPr marL="0" indent="0">
              <a:spcBef>
                <a:spcPts val="0"/>
              </a:spcBef>
              <a:buNone/>
            </a:pPr>
            <a:endParaRPr lang="en-US" sz="4800" dirty="0"/>
          </a:p>
          <a:p>
            <a:pPr marL="0" indent="0">
              <a:spcBef>
                <a:spcPts val="0"/>
              </a:spcBef>
              <a:buNone/>
            </a:pPr>
            <a:r>
              <a:rPr lang="en-US" sz="4800" dirty="0"/>
              <a:t>Google and Schoology enabled</a:t>
            </a:r>
          </a:p>
          <a:p>
            <a:pPr marL="0" indent="0">
              <a:spcBef>
                <a:spcPts val="0"/>
              </a:spcBef>
              <a:buNone/>
            </a:pPr>
            <a:br>
              <a:rPr lang="en-US" dirty="0"/>
            </a:br>
            <a:endParaRPr lang="en-US" dirty="0"/>
          </a:p>
        </p:txBody>
      </p:sp>
      <p:pic>
        <p:nvPicPr>
          <p:cNvPr id="5" name="Picture 4">
            <a:extLst>
              <a:ext uri="{FF2B5EF4-FFF2-40B4-BE49-F238E27FC236}">
                <a16:creationId xmlns:a16="http://schemas.microsoft.com/office/drawing/2014/main" id="{13FFBE60-F84F-114F-81B6-0025E51EEB1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7166344" y="1963061"/>
            <a:ext cx="7172462" cy="430347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B1CD64C-AD9E-CD44-9554-9BD900FBBCF6}"/>
              </a:ext>
            </a:extLst>
          </p:cNvPr>
          <p:cNvSpPr txBox="1"/>
          <p:nvPr/>
        </p:nvSpPr>
        <p:spPr>
          <a:xfrm>
            <a:off x="7166344" y="6266538"/>
            <a:ext cx="7172462" cy="230832"/>
          </a:xfrm>
          <a:prstGeom prst="rect">
            <a:avLst/>
          </a:prstGeom>
          <a:noFill/>
        </p:spPr>
        <p:txBody>
          <a:bodyPr wrap="square" rtlCol="0">
            <a:spAutoFit/>
          </a:bodyPr>
          <a:lstStyle/>
          <a:p>
            <a:r>
              <a:rPr lang="en-US" sz="900">
                <a:hlinkClick r:id="rId4" tooltip="http://journalistsresource.org/syllabi/research-instruction-modules-tip-sheets-data-methods"/>
              </a:rPr>
              <a:t>This Photo</a:t>
            </a:r>
            <a:r>
              <a:rPr lang="en-US" sz="900"/>
              <a:t> by Unknown Author is licensed under </a:t>
            </a:r>
            <a:r>
              <a:rPr lang="en-US" sz="900">
                <a:hlinkClick r:id="rId5" tooltip="https://creativecommons.org/licenses/by/3.0/"/>
              </a:rPr>
              <a:t>CC BY</a:t>
            </a:r>
            <a:endParaRPr lang="en-US" sz="900"/>
          </a:p>
        </p:txBody>
      </p:sp>
      <p:pic>
        <p:nvPicPr>
          <p:cNvPr id="7" name="Picture 6">
            <a:hlinkClick r:id="rId6"/>
            <a:extLst>
              <a:ext uri="{FF2B5EF4-FFF2-40B4-BE49-F238E27FC236}">
                <a16:creationId xmlns:a16="http://schemas.microsoft.com/office/drawing/2014/main" id="{8411E8C3-967E-264A-9B41-5597310A8F62}"/>
              </a:ext>
            </a:extLst>
          </p:cNvPr>
          <p:cNvPicPr>
            <a:picLocks noChangeAspect="1"/>
          </p:cNvPicPr>
          <p:nvPr/>
        </p:nvPicPr>
        <p:blipFill>
          <a:blip r:embed="rId7"/>
          <a:stretch>
            <a:fillRect/>
          </a:stretch>
        </p:blipFill>
        <p:spPr>
          <a:xfrm>
            <a:off x="6564602" y="5561628"/>
            <a:ext cx="7237082" cy="1845456"/>
          </a:xfrm>
          <a:prstGeom prst="rect">
            <a:avLst/>
          </a:prstGeom>
        </p:spPr>
      </p:pic>
    </p:spTree>
    <p:extLst>
      <p:ext uri="{BB962C8B-B14F-4D97-AF65-F5344CB8AC3E}">
        <p14:creationId xmlns:p14="http://schemas.microsoft.com/office/powerpoint/2010/main" val="402781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B02BCDC2A4C546A4757CCC9A5A9DC7" ma:contentTypeVersion="6" ma:contentTypeDescription="Create a new document." ma:contentTypeScope="" ma:versionID="6d675f9ea2c1c7f1a6e908a9b005fa0c">
  <xsd:schema xmlns:xsd="http://www.w3.org/2001/XMLSchema" xmlns:xs="http://www.w3.org/2001/XMLSchema" xmlns:p="http://schemas.microsoft.com/office/2006/metadata/properties" xmlns:ns2="6f381a5d-9f8c-43c6-8e7a-4da4bf23489a" targetNamespace="http://schemas.microsoft.com/office/2006/metadata/properties" ma:root="true" ma:fieldsID="8d5a731db497fb9a2a85b38d6128b76c" ns2:_="">
    <xsd:import namespace="6f381a5d-9f8c-43c6-8e7a-4da4bf23489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381a5d-9f8c-43c6-8e7a-4da4bf2348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9F2D89-6D4B-42C3-A346-0A2CFA8432D1}">
  <ds:schemaRefs>
    <ds:schemaRef ds:uri="http://schemas.microsoft.com/office/2006/documentManagement/types"/>
    <ds:schemaRef ds:uri="http://schemas.microsoft.com/office/2006/metadata/properties"/>
    <ds:schemaRef ds:uri="http://www.w3.org/XML/1998/namespace"/>
    <ds:schemaRef ds:uri="http://purl.org/dc/terms/"/>
    <ds:schemaRef ds:uri="http://schemas.microsoft.com/office/infopath/2007/PartnerControls"/>
    <ds:schemaRef ds:uri="http://purl.org/dc/elements/1.1/"/>
    <ds:schemaRef ds:uri="http://purl.org/dc/dcmitype/"/>
    <ds:schemaRef ds:uri="http://schemas.openxmlformats.org/package/2006/metadata/core-properties"/>
    <ds:schemaRef ds:uri="6f381a5d-9f8c-43c6-8e7a-4da4bf23489a"/>
  </ds:schemaRefs>
</ds:datastoreItem>
</file>

<file path=customXml/itemProps2.xml><?xml version="1.0" encoding="utf-8"?>
<ds:datastoreItem xmlns:ds="http://schemas.openxmlformats.org/officeDocument/2006/customXml" ds:itemID="{149B5A18-B694-4C46-B61E-A37CE53087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381a5d-9f8c-43c6-8e7a-4da4bf2348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D64C0D-7815-4EB1-BEA2-76EDD8DF6A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767</Words>
  <Application>Microsoft Macintosh PowerPoint</Application>
  <PresentationFormat>Custom</PresentationFormat>
  <Paragraphs>137</Paragraphs>
  <Slides>28</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Rockwell</vt:lpstr>
      <vt:lpstr>Office Theme</vt:lpstr>
      <vt:lpstr>Ohio Career Readiness Network</vt:lpstr>
      <vt:lpstr>Meeting Etiquette</vt:lpstr>
      <vt:lpstr>Agenda</vt:lpstr>
      <vt:lpstr>Introductions</vt:lpstr>
      <vt:lpstr>Using the OhioMeansJobs Readiness Seal  to Teach Skills to Keep the Job!</vt:lpstr>
      <vt:lpstr>Online Tools for Teaching Professional Skills</vt:lpstr>
      <vt:lpstr>LRNG</vt:lpstr>
      <vt:lpstr>OMJ Readiness Seal Skill Padlet</vt:lpstr>
      <vt:lpstr>EnvisionIT Curriculum</vt:lpstr>
      <vt:lpstr>Interviewing Practice and Tips!</vt:lpstr>
      <vt:lpstr>PowerPoint Presentation</vt:lpstr>
      <vt:lpstr>PowerPoint Presentation</vt:lpstr>
      <vt:lpstr>OhioMeansJobs K-12  Practice Interview Center</vt:lpstr>
      <vt:lpstr>OhioMeansJobs K-12 Practice Interview Center Example</vt:lpstr>
      <vt:lpstr>OhioMeansJobs K-12 Supports and Contacts</vt:lpstr>
      <vt:lpstr>PowerPoint Presentation</vt:lpstr>
      <vt:lpstr>Where does it start...</vt:lpstr>
      <vt:lpstr>PowerPoint Presentation</vt:lpstr>
      <vt:lpstr>PowerPoint Presentation</vt:lpstr>
      <vt:lpstr>What HR Professionals Look For!</vt:lpstr>
      <vt:lpstr>What HR Professionals Look for!</vt:lpstr>
      <vt:lpstr>Behavior Based Interviewing</vt:lpstr>
      <vt:lpstr>Why are there laws that regulate the selection process?</vt:lpstr>
      <vt:lpstr>Preparing Students Remotely for work!</vt:lpstr>
      <vt:lpstr>Through the lens of an HR Professional</vt:lpstr>
      <vt:lpstr>Questions?</vt:lpstr>
      <vt:lpstr>PowerPoint Presentation</vt:lpstr>
      <vt:lpstr>Share your learning  community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Ohio Career Readiness Network</dc:title>
  <dc:creator/>
  <cp:lastModifiedBy/>
  <cp:revision>386</cp:revision>
  <dcterms:created xsi:type="dcterms:W3CDTF">2020-11-02T19:01:32Z</dcterms:created>
  <dcterms:modified xsi:type="dcterms:W3CDTF">2020-11-09T17:52:29Z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0x01010072B02BCDC2A4C546A4757CCC9A5A9DC7</vt:lpwstr>
  </property>
</Properties>
</file>