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5"/>
  </p:notesMasterIdLst>
  <p:handoutMasterIdLst>
    <p:handoutMasterId r:id="rId116"/>
  </p:handoutMasterIdLst>
  <p:sldIdLst>
    <p:sldId id="256" r:id="rId2"/>
    <p:sldId id="257" r:id="rId3"/>
    <p:sldId id="537" r:id="rId4"/>
    <p:sldId id="538" r:id="rId5"/>
    <p:sldId id="472" r:id="rId6"/>
    <p:sldId id="474" r:id="rId7"/>
    <p:sldId id="475" r:id="rId8"/>
    <p:sldId id="476" r:id="rId9"/>
    <p:sldId id="477" r:id="rId10"/>
    <p:sldId id="462" r:id="rId11"/>
    <p:sldId id="344" r:id="rId12"/>
    <p:sldId id="329" r:id="rId13"/>
    <p:sldId id="464" r:id="rId14"/>
    <p:sldId id="346" r:id="rId15"/>
    <p:sldId id="347" r:id="rId16"/>
    <p:sldId id="348" r:id="rId17"/>
    <p:sldId id="349" r:id="rId18"/>
    <p:sldId id="351" r:id="rId19"/>
    <p:sldId id="467" r:id="rId20"/>
    <p:sldId id="353" r:id="rId21"/>
    <p:sldId id="463" r:id="rId22"/>
    <p:sldId id="465" r:id="rId23"/>
    <p:sldId id="466" r:id="rId24"/>
    <p:sldId id="468" r:id="rId25"/>
    <p:sldId id="328" r:id="rId26"/>
    <p:sldId id="469" r:id="rId27"/>
    <p:sldId id="263" r:id="rId28"/>
    <p:sldId id="264" r:id="rId29"/>
    <p:sldId id="332" r:id="rId30"/>
    <p:sldId id="312" r:id="rId31"/>
    <p:sldId id="266" r:id="rId32"/>
    <p:sldId id="268" r:id="rId33"/>
    <p:sldId id="269" r:id="rId34"/>
    <p:sldId id="449" r:id="rId35"/>
    <p:sldId id="450" r:id="rId36"/>
    <p:sldId id="451" r:id="rId37"/>
    <p:sldId id="452" r:id="rId38"/>
    <p:sldId id="453" r:id="rId39"/>
    <p:sldId id="454" r:id="rId40"/>
    <p:sldId id="455" r:id="rId41"/>
    <p:sldId id="272" r:id="rId42"/>
    <p:sldId id="274" r:id="rId43"/>
    <p:sldId id="334" r:id="rId44"/>
    <p:sldId id="335" r:id="rId45"/>
    <p:sldId id="275" r:id="rId46"/>
    <p:sldId id="336" r:id="rId47"/>
    <p:sldId id="320" r:id="rId48"/>
    <p:sldId id="321" r:id="rId49"/>
    <p:sldId id="322" r:id="rId50"/>
    <p:sldId id="491" r:id="rId51"/>
    <p:sldId id="492" r:id="rId52"/>
    <p:sldId id="493" r:id="rId53"/>
    <p:sldId id="494" r:id="rId54"/>
    <p:sldId id="495" r:id="rId55"/>
    <p:sldId id="496" r:id="rId56"/>
    <p:sldId id="497" r:id="rId57"/>
    <p:sldId id="498" r:id="rId58"/>
    <p:sldId id="499" r:id="rId59"/>
    <p:sldId id="500" r:id="rId60"/>
    <p:sldId id="501" r:id="rId61"/>
    <p:sldId id="502" r:id="rId62"/>
    <p:sldId id="503" r:id="rId63"/>
    <p:sldId id="504" r:id="rId64"/>
    <p:sldId id="505" r:id="rId65"/>
    <p:sldId id="506" r:id="rId66"/>
    <p:sldId id="507" r:id="rId67"/>
    <p:sldId id="508" r:id="rId68"/>
    <p:sldId id="509" r:id="rId69"/>
    <p:sldId id="510" r:id="rId70"/>
    <p:sldId id="511" r:id="rId71"/>
    <p:sldId id="512" r:id="rId72"/>
    <p:sldId id="513" r:id="rId73"/>
    <p:sldId id="514" r:id="rId74"/>
    <p:sldId id="515" r:id="rId75"/>
    <p:sldId id="516" r:id="rId76"/>
    <p:sldId id="517" r:id="rId77"/>
    <p:sldId id="518" r:id="rId78"/>
    <p:sldId id="519" r:id="rId79"/>
    <p:sldId id="520" r:id="rId80"/>
    <p:sldId id="521" r:id="rId81"/>
    <p:sldId id="522" r:id="rId82"/>
    <p:sldId id="523" r:id="rId83"/>
    <p:sldId id="524" r:id="rId84"/>
    <p:sldId id="525" r:id="rId85"/>
    <p:sldId id="526" r:id="rId86"/>
    <p:sldId id="527" r:id="rId87"/>
    <p:sldId id="528" r:id="rId88"/>
    <p:sldId id="529" r:id="rId89"/>
    <p:sldId id="530" r:id="rId90"/>
    <p:sldId id="531" r:id="rId91"/>
    <p:sldId id="532" r:id="rId92"/>
    <p:sldId id="533" r:id="rId93"/>
    <p:sldId id="534" r:id="rId94"/>
    <p:sldId id="535" r:id="rId95"/>
    <p:sldId id="536" r:id="rId96"/>
    <p:sldId id="304" r:id="rId97"/>
    <p:sldId id="305" r:id="rId98"/>
    <p:sldId id="306" r:id="rId99"/>
    <p:sldId id="307" r:id="rId100"/>
    <p:sldId id="308" r:id="rId101"/>
    <p:sldId id="478" r:id="rId102"/>
    <p:sldId id="479" r:id="rId103"/>
    <p:sldId id="480" r:id="rId104"/>
    <p:sldId id="481" r:id="rId105"/>
    <p:sldId id="482" r:id="rId106"/>
    <p:sldId id="483" r:id="rId107"/>
    <p:sldId id="484" r:id="rId108"/>
    <p:sldId id="485" r:id="rId109"/>
    <p:sldId id="486" r:id="rId110"/>
    <p:sldId id="487" r:id="rId111"/>
    <p:sldId id="488" r:id="rId112"/>
    <p:sldId id="489" r:id="rId113"/>
    <p:sldId id="490" r:id="rId1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7A6"/>
    <a:srgbClr val="5A1198"/>
    <a:srgbClr val="D65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810" autoAdjust="0"/>
  </p:normalViewPr>
  <p:slideViewPr>
    <p:cSldViewPr snapToGrid="0" snapToObjects="1">
      <p:cViewPr varScale="1">
        <p:scale>
          <a:sx n="81" d="100"/>
          <a:sy n="81" d="100"/>
        </p:scale>
        <p:origin x="-104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itchellbs:Desktop:Advanced_Tier_Data_Collection_Spreadsheet_previous_version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arb's%20Computer:Users:mitchellbs:Desktop:SAT%20Results%20OD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arb's%20Computer:Users:mitchellbs:Desktop:SAT%20Results%20TOC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arb's%20Computer:Users:mitchellbs:Desktop:SAT%20Results%20Attendanc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arb's%20Computer:Users:mitchellbs:Desktop:SAT%20Results%20GP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'Student Info'!$B$3</c:f>
          <c:strCache>
            <c:ptCount val="1"/>
            <c:pt idx="0">
              <c:v>JoAnn</c:v>
            </c:pt>
          </c:strCache>
        </c:strRef>
      </c:tx>
      <c:layout>
        <c:manualLayout>
          <c:xMode val="edge"/>
          <c:yMode val="edge"/>
          <c:x val="0.49663526244952899"/>
          <c:y val="3.1784841075794601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675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4401076716016"/>
          <c:y val="0.22004916245936501"/>
          <c:w val="0.85195154777927296"/>
          <c:h val="0.50366808296254595"/>
        </c:manualLayout>
      </c:layout>
      <c:lineChart>
        <c:grouping val="standard"/>
        <c:varyColors val="0"/>
        <c:ser>
          <c:idx val="0"/>
          <c:order val="0"/>
          <c:spPr>
            <a:ln w="12700">
              <a:solidFill>
                <a:srgbClr val="00009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90"/>
              </a:solidFill>
              <a:ln>
                <a:solidFill>
                  <a:srgbClr val="00009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000000"/>
                </a:solidFill>
                <a:prstDash val="solid"/>
              </a:ln>
            </c:spPr>
            <c:trendlineType val="linear"/>
            <c:dispRSqr val="0"/>
            <c:dispEq val="0"/>
          </c:trendline>
          <c:cat>
            <c:numRef>
              <c:f>'Data Entry'!$B$12:$B$80</c:f>
              <c:numCache>
                <c:formatCode>m/d/yy</c:formatCode>
                <c:ptCount val="69"/>
                <c:pt idx="0">
                  <c:v>40770</c:v>
                </c:pt>
                <c:pt idx="1">
                  <c:v>40771</c:v>
                </c:pt>
                <c:pt idx="2">
                  <c:v>40772</c:v>
                </c:pt>
                <c:pt idx="3">
                  <c:v>40773</c:v>
                </c:pt>
                <c:pt idx="4">
                  <c:v>40774</c:v>
                </c:pt>
                <c:pt idx="5">
                  <c:v>40775</c:v>
                </c:pt>
                <c:pt idx="6">
                  <c:v>40776</c:v>
                </c:pt>
                <c:pt idx="7">
                  <c:v>40777</c:v>
                </c:pt>
                <c:pt idx="8">
                  <c:v>40778</c:v>
                </c:pt>
                <c:pt idx="9">
                  <c:v>40779</c:v>
                </c:pt>
                <c:pt idx="10">
                  <c:v>40780</c:v>
                </c:pt>
                <c:pt idx="11">
                  <c:v>40781</c:v>
                </c:pt>
                <c:pt idx="12">
                  <c:v>40782</c:v>
                </c:pt>
                <c:pt idx="13">
                  <c:v>40783</c:v>
                </c:pt>
                <c:pt idx="14">
                  <c:v>40784</c:v>
                </c:pt>
                <c:pt idx="15">
                  <c:v>40785</c:v>
                </c:pt>
                <c:pt idx="16">
                  <c:v>40786</c:v>
                </c:pt>
                <c:pt idx="17">
                  <c:v>40787</c:v>
                </c:pt>
                <c:pt idx="18">
                  <c:v>40788</c:v>
                </c:pt>
                <c:pt idx="19">
                  <c:v>40789</c:v>
                </c:pt>
                <c:pt idx="20">
                  <c:v>40790</c:v>
                </c:pt>
                <c:pt idx="21">
                  <c:v>40791</c:v>
                </c:pt>
                <c:pt idx="22">
                  <c:v>40792</c:v>
                </c:pt>
                <c:pt idx="23">
                  <c:v>40793</c:v>
                </c:pt>
                <c:pt idx="24">
                  <c:v>40794</c:v>
                </c:pt>
                <c:pt idx="25">
                  <c:v>40795</c:v>
                </c:pt>
                <c:pt idx="26">
                  <c:v>40796</c:v>
                </c:pt>
                <c:pt idx="27">
                  <c:v>40797</c:v>
                </c:pt>
                <c:pt idx="28">
                  <c:v>40798</c:v>
                </c:pt>
                <c:pt idx="29">
                  <c:v>40799</c:v>
                </c:pt>
                <c:pt idx="30">
                  <c:v>40800</c:v>
                </c:pt>
                <c:pt idx="31">
                  <c:v>40801</c:v>
                </c:pt>
                <c:pt idx="32">
                  <c:v>40802</c:v>
                </c:pt>
                <c:pt idx="33">
                  <c:v>40803</c:v>
                </c:pt>
                <c:pt idx="34">
                  <c:v>40804</c:v>
                </c:pt>
                <c:pt idx="35">
                  <c:v>40805</c:v>
                </c:pt>
                <c:pt idx="36">
                  <c:v>40806</c:v>
                </c:pt>
                <c:pt idx="37">
                  <c:v>40807</c:v>
                </c:pt>
                <c:pt idx="38">
                  <c:v>40808</c:v>
                </c:pt>
                <c:pt idx="39">
                  <c:v>40809</c:v>
                </c:pt>
                <c:pt idx="40">
                  <c:v>40810</c:v>
                </c:pt>
                <c:pt idx="41">
                  <c:v>40811</c:v>
                </c:pt>
                <c:pt idx="42">
                  <c:v>40812</c:v>
                </c:pt>
                <c:pt idx="43">
                  <c:v>40813</c:v>
                </c:pt>
                <c:pt idx="44">
                  <c:v>40814</c:v>
                </c:pt>
                <c:pt idx="45">
                  <c:v>40815</c:v>
                </c:pt>
                <c:pt idx="46">
                  <c:v>40816</c:v>
                </c:pt>
                <c:pt idx="47">
                  <c:v>40817</c:v>
                </c:pt>
                <c:pt idx="48">
                  <c:v>40818</c:v>
                </c:pt>
                <c:pt idx="49">
                  <c:v>40819</c:v>
                </c:pt>
                <c:pt idx="50">
                  <c:v>40820</c:v>
                </c:pt>
                <c:pt idx="51">
                  <c:v>40821</c:v>
                </c:pt>
                <c:pt idx="52">
                  <c:v>40822</c:v>
                </c:pt>
                <c:pt idx="53">
                  <c:v>40823</c:v>
                </c:pt>
                <c:pt idx="54">
                  <c:v>40824</c:v>
                </c:pt>
                <c:pt idx="55">
                  <c:v>40825</c:v>
                </c:pt>
                <c:pt idx="56">
                  <c:v>40826</c:v>
                </c:pt>
                <c:pt idx="57">
                  <c:v>40827</c:v>
                </c:pt>
                <c:pt idx="58">
                  <c:v>40828</c:v>
                </c:pt>
                <c:pt idx="59">
                  <c:v>40829</c:v>
                </c:pt>
                <c:pt idx="60">
                  <c:v>40830</c:v>
                </c:pt>
                <c:pt idx="61">
                  <c:v>40831</c:v>
                </c:pt>
                <c:pt idx="62">
                  <c:v>40832</c:v>
                </c:pt>
                <c:pt idx="63">
                  <c:v>40833</c:v>
                </c:pt>
                <c:pt idx="64">
                  <c:v>40834</c:v>
                </c:pt>
                <c:pt idx="65">
                  <c:v>40835</c:v>
                </c:pt>
                <c:pt idx="66">
                  <c:v>40836</c:v>
                </c:pt>
                <c:pt idx="67">
                  <c:v>40837</c:v>
                </c:pt>
                <c:pt idx="68">
                  <c:v>40838</c:v>
                </c:pt>
              </c:numCache>
            </c:numRef>
          </c:cat>
          <c:val>
            <c:numRef>
              <c:f>'Data Entry'!$C$12:$C$80</c:f>
              <c:numCache>
                <c:formatCode>General</c:formatCode>
                <c:ptCount val="69"/>
                <c:pt idx="33">
                  <c:v>73</c:v>
                </c:pt>
                <c:pt idx="34">
                  <c:v>63</c:v>
                </c:pt>
                <c:pt idx="35">
                  <c:v>74</c:v>
                </c:pt>
                <c:pt idx="36">
                  <c:v>66</c:v>
                </c:pt>
                <c:pt idx="37">
                  <c:v>72</c:v>
                </c:pt>
                <c:pt idx="39">
                  <c:v>100</c:v>
                </c:pt>
                <c:pt idx="40">
                  <c:v>100</c:v>
                </c:pt>
                <c:pt idx="41">
                  <c:v>98</c:v>
                </c:pt>
                <c:pt idx="42">
                  <c:v>95</c:v>
                </c:pt>
                <c:pt idx="43">
                  <c:v>99</c:v>
                </c:pt>
                <c:pt idx="46">
                  <c:v>96</c:v>
                </c:pt>
                <c:pt idx="47">
                  <c:v>92</c:v>
                </c:pt>
                <c:pt idx="48">
                  <c:v>93</c:v>
                </c:pt>
                <c:pt idx="49">
                  <c:v>92</c:v>
                </c:pt>
                <c:pt idx="50">
                  <c:v>91</c:v>
                </c:pt>
                <c:pt idx="53">
                  <c:v>75</c:v>
                </c:pt>
                <c:pt idx="54">
                  <c:v>91</c:v>
                </c:pt>
                <c:pt idx="55">
                  <c:v>94</c:v>
                </c:pt>
                <c:pt idx="56">
                  <c:v>95</c:v>
                </c:pt>
                <c:pt idx="57">
                  <c:v>94</c:v>
                </c:pt>
                <c:pt idx="60">
                  <c:v>90</c:v>
                </c:pt>
                <c:pt idx="61">
                  <c:v>94</c:v>
                </c:pt>
                <c:pt idx="62">
                  <c:v>93</c:v>
                </c:pt>
                <c:pt idx="63">
                  <c:v>90</c:v>
                </c:pt>
                <c:pt idx="64">
                  <c:v>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578688"/>
        <c:axId val="130580864"/>
      </c:lineChart>
      <c:dateAx>
        <c:axId val="130578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Date</a:t>
                </a:r>
              </a:p>
            </c:rich>
          </c:tx>
          <c:layout>
            <c:manualLayout>
              <c:xMode val="edge"/>
              <c:yMode val="edge"/>
              <c:x val="0.50740242261103596"/>
              <c:y val="0.87530665023840204"/>
            </c:manualLayout>
          </c:layout>
          <c:overlay val="0"/>
          <c:spPr>
            <a:noFill/>
            <a:ln w="25400">
              <a:noFill/>
            </a:ln>
          </c:spPr>
        </c:title>
        <c:numFmt formatCode="m/d/yy;@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0580864"/>
        <c:crosses val="autoZero"/>
        <c:auto val="1"/>
        <c:lblOffset val="100"/>
        <c:baseTimeUnit val="days"/>
        <c:majorUnit val="7"/>
        <c:majorTimeUnit val="days"/>
        <c:minorUnit val="1"/>
        <c:minorTimeUnit val="days"/>
      </c:dateAx>
      <c:valAx>
        <c:axId val="130580864"/>
        <c:scaling>
          <c:orientation val="minMax"/>
          <c:max val="1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 Total Points</a:t>
                </a:r>
              </a:p>
            </c:rich>
          </c:tx>
          <c:layout>
            <c:manualLayout>
              <c:xMode val="edge"/>
              <c:yMode val="edge"/>
              <c:x val="2.6917900403768499E-2"/>
              <c:y val="0.23471908309749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0578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5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Office Discipline Referrals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'[SAT Results ODR.xlsx]Sheet1'!$C$2</c:f>
              <c:strCache>
                <c:ptCount val="1"/>
                <c:pt idx="0">
                  <c:v>Pre</c:v>
                </c:pt>
              </c:strCache>
            </c:strRef>
          </c:tx>
          <c:invertIfNegative val="0"/>
          <c:cat>
            <c:strRef>
              <c:f>'[SAT Results ODR.xlsx]Sheet1'!$B$3:$B$19</c:f>
              <c:strCach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6">
                  <c:v>AVERAGE</c:v>
                </c:pt>
              </c:strCache>
            </c:strRef>
          </c:cat>
          <c:val>
            <c:numRef>
              <c:f>'[SAT Results ODR.xlsx]Sheet1'!$C$3:$C$19</c:f>
              <c:numCache>
                <c:formatCode>0.000</c:formatCode>
                <c:ptCount val="17"/>
                <c:pt idx="0">
                  <c:v>0.34</c:v>
                </c:pt>
                <c:pt idx="1">
                  <c:v>0.21</c:v>
                </c:pt>
                <c:pt idx="2">
                  <c:v>0.27</c:v>
                </c:pt>
                <c:pt idx="3">
                  <c:v>0.17</c:v>
                </c:pt>
                <c:pt idx="4">
                  <c:v>0.05</c:v>
                </c:pt>
                <c:pt idx="5">
                  <c:v>0.05</c:v>
                </c:pt>
                <c:pt idx="6">
                  <c:v>0.03</c:v>
                </c:pt>
                <c:pt idx="7">
                  <c:v>0.12</c:v>
                </c:pt>
                <c:pt idx="8">
                  <c:v>0.14000000000000001</c:v>
                </c:pt>
                <c:pt idx="9">
                  <c:v>0.06</c:v>
                </c:pt>
                <c:pt idx="10">
                  <c:v>0.06</c:v>
                </c:pt>
                <c:pt idx="11">
                  <c:v>0.17</c:v>
                </c:pt>
                <c:pt idx="12">
                  <c:v>0.06</c:v>
                </c:pt>
                <c:pt idx="13">
                  <c:v>0.11</c:v>
                </c:pt>
                <c:pt idx="14">
                  <c:v>0.05</c:v>
                </c:pt>
                <c:pt idx="16">
                  <c:v>0.126</c:v>
                </c:pt>
              </c:numCache>
            </c:numRef>
          </c:val>
        </c:ser>
        <c:ser>
          <c:idx val="1"/>
          <c:order val="1"/>
          <c:tx>
            <c:strRef>
              <c:f>'[SAT Results ODR.xlsx]Sheet1'!$D$2</c:f>
              <c:strCache>
                <c:ptCount val="1"/>
                <c:pt idx="0">
                  <c:v>post</c:v>
                </c:pt>
              </c:strCache>
            </c:strRef>
          </c:tx>
          <c:spPr>
            <a:solidFill>
              <a:srgbClr val="000090"/>
            </a:solidFill>
          </c:spPr>
          <c:invertIfNegative val="0"/>
          <c:cat>
            <c:strRef>
              <c:f>'[SAT Results ODR.xlsx]Sheet1'!$B$3:$B$19</c:f>
              <c:strCach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6">
                  <c:v>AVERAGE</c:v>
                </c:pt>
              </c:strCache>
            </c:strRef>
          </c:cat>
          <c:val>
            <c:numRef>
              <c:f>'[SAT Results ODR.xlsx]Sheet1'!$D$3:$D$19</c:f>
              <c:numCache>
                <c:formatCode>0.000</c:formatCode>
                <c:ptCount val="17"/>
                <c:pt idx="0">
                  <c:v>0.08</c:v>
                </c:pt>
                <c:pt idx="1">
                  <c:v>0.09</c:v>
                </c:pt>
                <c:pt idx="2">
                  <c:v>0.16</c:v>
                </c:pt>
                <c:pt idx="3">
                  <c:v>0</c:v>
                </c:pt>
                <c:pt idx="4">
                  <c:v>0.02</c:v>
                </c:pt>
                <c:pt idx="5">
                  <c:v>0.03</c:v>
                </c:pt>
                <c:pt idx="6">
                  <c:v>0</c:v>
                </c:pt>
                <c:pt idx="7">
                  <c:v>0.17</c:v>
                </c:pt>
                <c:pt idx="8">
                  <c:v>0.17</c:v>
                </c:pt>
                <c:pt idx="9">
                  <c:v>0.08</c:v>
                </c:pt>
                <c:pt idx="10">
                  <c:v>0.02</c:v>
                </c:pt>
                <c:pt idx="11">
                  <c:v>0.08</c:v>
                </c:pt>
                <c:pt idx="12">
                  <c:v>0</c:v>
                </c:pt>
                <c:pt idx="13">
                  <c:v>0.16</c:v>
                </c:pt>
                <c:pt idx="14">
                  <c:v>0.03</c:v>
                </c:pt>
                <c:pt idx="16">
                  <c:v>7.2666666666666699E-2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695168"/>
        <c:axId val="130696704"/>
      </c:barChart>
      <c:catAx>
        <c:axId val="130695168"/>
        <c:scaling>
          <c:orientation val="minMax"/>
        </c:scaling>
        <c:delete val="0"/>
        <c:axPos val="b"/>
        <c:majorTickMark val="out"/>
        <c:minorTickMark val="none"/>
        <c:tickLblPos val="nextTo"/>
        <c:crossAx val="130696704"/>
        <c:crosses val="autoZero"/>
        <c:auto val="1"/>
        <c:lblAlgn val="ctr"/>
        <c:lblOffset val="100"/>
        <c:noMultiLvlLbl val="0"/>
      </c:catAx>
      <c:valAx>
        <c:axId val="130696704"/>
        <c:scaling>
          <c:orientation val="minMax"/>
        </c:scaling>
        <c:delete val="0"/>
        <c:axPos val="l"/>
        <c:majorGridlines/>
        <c:numFmt formatCode="0.00" sourceLinked="0"/>
        <c:majorTickMark val="out"/>
        <c:minorTickMark val="none"/>
        <c:tickLblPos val="nextTo"/>
        <c:crossAx val="130695168"/>
        <c:crosses val="autoZero"/>
        <c:crossBetween val="between"/>
        <c:majorUnit val="0.05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Time Out of Class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'[SAT Results TOC.xlsx]Sheet1'!$C$2</c:f>
              <c:strCache>
                <c:ptCount val="1"/>
                <c:pt idx="0">
                  <c:v>Pre</c:v>
                </c:pt>
              </c:strCache>
            </c:strRef>
          </c:tx>
          <c:invertIfNegative val="0"/>
          <c:cat>
            <c:strRef>
              <c:f>'[SAT Results TOC.xlsx]Sheet1'!$B$3:$B$19</c:f>
              <c:strCach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6">
                  <c:v>AVERAGE</c:v>
                </c:pt>
              </c:strCache>
            </c:strRef>
          </c:cat>
          <c:val>
            <c:numRef>
              <c:f>'[SAT Results TOC.xlsx]Sheet1'!$C$3:$C$19</c:f>
              <c:numCache>
                <c:formatCode>General</c:formatCode>
                <c:ptCount val="17"/>
                <c:pt idx="1">
                  <c:v>0</c:v>
                </c:pt>
                <c:pt idx="3">
                  <c:v>1.44</c:v>
                </c:pt>
                <c:pt idx="4">
                  <c:v>0.82</c:v>
                </c:pt>
                <c:pt idx="5">
                  <c:v>0.62</c:v>
                </c:pt>
                <c:pt idx="6">
                  <c:v>0.42</c:v>
                </c:pt>
                <c:pt idx="9">
                  <c:v>0.2</c:v>
                </c:pt>
                <c:pt idx="10">
                  <c:v>1.01</c:v>
                </c:pt>
                <c:pt idx="12">
                  <c:v>1.26</c:v>
                </c:pt>
                <c:pt idx="13">
                  <c:v>0.22</c:v>
                </c:pt>
                <c:pt idx="14">
                  <c:v>0.3</c:v>
                </c:pt>
                <c:pt idx="16">
                  <c:v>0.629</c:v>
                </c:pt>
              </c:numCache>
            </c:numRef>
          </c:val>
        </c:ser>
        <c:ser>
          <c:idx val="1"/>
          <c:order val="1"/>
          <c:tx>
            <c:strRef>
              <c:f>'[SAT Results TOC.xlsx]Sheet1'!$D$2</c:f>
              <c:strCache>
                <c:ptCount val="1"/>
                <c:pt idx="0">
                  <c:v>Post</c:v>
                </c:pt>
              </c:strCache>
            </c:strRef>
          </c:tx>
          <c:spPr>
            <a:solidFill>
              <a:srgbClr val="000090"/>
            </a:solidFill>
          </c:spPr>
          <c:invertIfNegative val="0"/>
          <c:cat>
            <c:strRef>
              <c:f>'[SAT Results TOC.xlsx]Sheet1'!$B$3:$B$19</c:f>
              <c:strCach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6">
                  <c:v>AVERAGE</c:v>
                </c:pt>
              </c:strCache>
            </c:strRef>
          </c:cat>
          <c:val>
            <c:numRef>
              <c:f>'[SAT Results TOC.xlsx]Sheet1'!$D$3:$D$19</c:f>
              <c:numCache>
                <c:formatCode>General</c:formatCode>
                <c:ptCount val="17"/>
                <c:pt idx="1">
                  <c:v>0</c:v>
                </c:pt>
                <c:pt idx="3">
                  <c:v>0</c:v>
                </c:pt>
                <c:pt idx="4">
                  <c:v>0.42</c:v>
                </c:pt>
                <c:pt idx="5">
                  <c:v>0</c:v>
                </c:pt>
                <c:pt idx="6">
                  <c:v>0</c:v>
                </c:pt>
                <c:pt idx="9">
                  <c:v>0</c:v>
                </c:pt>
                <c:pt idx="10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2.62</c:v>
                </c:pt>
                <c:pt idx="16">
                  <c:v>0.30399999999999999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726528"/>
        <c:axId val="130732416"/>
      </c:barChart>
      <c:catAx>
        <c:axId val="130726528"/>
        <c:scaling>
          <c:orientation val="minMax"/>
        </c:scaling>
        <c:delete val="0"/>
        <c:axPos val="b"/>
        <c:majorTickMark val="out"/>
        <c:minorTickMark val="none"/>
        <c:tickLblPos val="nextTo"/>
        <c:crossAx val="130732416"/>
        <c:crosses val="autoZero"/>
        <c:auto val="1"/>
        <c:lblAlgn val="ctr"/>
        <c:lblOffset val="100"/>
        <c:noMultiLvlLbl val="0"/>
      </c:catAx>
      <c:valAx>
        <c:axId val="130732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7265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Attendance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'[SAT Results Attendance.xlsx]Sheet1'!$C$3</c:f>
              <c:strCache>
                <c:ptCount val="1"/>
                <c:pt idx="0">
                  <c:v>Pre</c:v>
                </c:pt>
              </c:strCache>
            </c:strRef>
          </c:tx>
          <c:invertIfNegative val="0"/>
          <c:cat>
            <c:strRef>
              <c:f>'[SAT Results Attendance.xlsx]Sheet1'!$B$4:$B$19</c:f>
              <c:strCache>
                <c:ptCount val="16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5">
                  <c:v>AVERAGE</c:v>
                </c:pt>
              </c:strCache>
            </c:strRef>
          </c:cat>
          <c:val>
            <c:numRef>
              <c:f>'[SAT Results Attendance.xlsx]Sheet1'!$C$4:$C$19</c:f>
              <c:numCache>
                <c:formatCode>General</c:formatCode>
                <c:ptCount val="16"/>
                <c:pt idx="0">
                  <c:v>58</c:v>
                </c:pt>
                <c:pt idx="1">
                  <c:v>89</c:v>
                </c:pt>
                <c:pt idx="2">
                  <c:v>71</c:v>
                </c:pt>
                <c:pt idx="3">
                  <c:v>88</c:v>
                </c:pt>
                <c:pt idx="4">
                  <c:v>90</c:v>
                </c:pt>
                <c:pt idx="5">
                  <c:v>98</c:v>
                </c:pt>
                <c:pt idx="6">
                  <c:v>82</c:v>
                </c:pt>
                <c:pt idx="7">
                  <c:v>79</c:v>
                </c:pt>
                <c:pt idx="8">
                  <c:v>76</c:v>
                </c:pt>
                <c:pt idx="9">
                  <c:v>96</c:v>
                </c:pt>
                <c:pt idx="10">
                  <c:v>56</c:v>
                </c:pt>
                <c:pt idx="11">
                  <c:v>98</c:v>
                </c:pt>
                <c:pt idx="12">
                  <c:v>93</c:v>
                </c:pt>
                <c:pt idx="13">
                  <c:v>97</c:v>
                </c:pt>
                <c:pt idx="15">
                  <c:v>83.642857142856499</c:v>
                </c:pt>
              </c:numCache>
            </c:numRef>
          </c:val>
        </c:ser>
        <c:ser>
          <c:idx val="1"/>
          <c:order val="1"/>
          <c:tx>
            <c:strRef>
              <c:f>'[SAT Results Attendance.xlsx]Sheet1'!$D$3</c:f>
              <c:strCache>
                <c:ptCount val="1"/>
                <c:pt idx="0">
                  <c:v>Post</c:v>
                </c:pt>
              </c:strCache>
            </c:strRef>
          </c:tx>
          <c:spPr>
            <a:solidFill>
              <a:srgbClr val="000090"/>
            </a:solidFill>
          </c:spPr>
          <c:invertIfNegative val="0"/>
          <c:cat>
            <c:strRef>
              <c:f>'[SAT Results Attendance.xlsx]Sheet1'!$B$4:$B$19</c:f>
              <c:strCache>
                <c:ptCount val="16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5">
                  <c:v>AVERAGE</c:v>
                </c:pt>
              </c:strCache>
            </c:strRef>
          </c:cat>
          <c:val>
            <c:numRef>
              <c:f>'[SAT Results Attendance.xlsx]Sheet1'!$D$4:$D$19</c:f>
              <c:numCache>
                <c:formatCode>General</c:formatCode>
                <c:ptCount val="16"/>
                <c:pt idx="0">
                  <c:v>71</c:v>
                </c:pt>
                <c:pt idx="1">
                  <c:v>72</c:v>
                </c:pt>
                <c:pt idx="2">
                  <c:v>88</c:v>
                </c:pt>
                <c:pt idx="3">
                  <c:v>87</c:v>
                </c:pt>
                <c:pt idx="4">
                  <c:v>96</c:v>
                </c:pt>
                <c:pt idx="5">
                  <c:v>87</c:v>
                </c:pt>
                <c:pt idx="6">
                  <c:v>88</c:v>
                </c:pt>
                <c:pt idx="7">
                  <c:v>77</c:v>
                </c:pt>
                <c:pt idx="8">
                  <c:v>88</c:v>
                </c:pt>
                <c:pt idx="9">
                  <c:v>84</c:v>
                </c:pt>
                <c:pt idx="10">
                  <c:v>73</c:v>
                </c:pt>
                <c:pt idx="11">
                  <c:v>97</c:v>
                </c:pt>
                <c:pt idx="12">
                  <c:v>89</c:v>
                </c:pt>
                <c:pt idx="13">
                  <c:v>98</c:v>
                </c:pt>
                <c:pt idx="15">
                  <c:v>85.357142857142847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552768"/>
        <c:axId val="131554304"/>
      </c:barChart>
      <c:catAx>
        <c:axId val="131552768"/>
        <c:scaling>
          <c:orientation val="minMax"/>
        </c:scaling>
        <c:delete val="0"/>
        <c:axPos val="b"/>
        <c:majorTickMark val="out"/>
        <c:minorTickMark val="none"/>
        <c:tickLblPos val="nextTo"/>
        <c:crossAx val="131554304"/>
        <c:crosses val="autoZero"/>
        <c:auto val="1"/>
        <c:lblAlgn val="ctr"/>
        <c:lblOffset val="100"/>
        <c:noMultiLvlLbl val="0"/>
      </c:catAx>
      <c:valAx>
        <c:axId val="13155430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1552768"/>
        <c:crosses val="autoZero"/>
        <c:crossBetween val="between"/>
        <c:majorUnit val="2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Grade Point Average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'[SAT Results GPA.xlsx]Sheet1'!$C$2</c:f>
              <c:strCache>
                <c:ptCount val="1"/>
                <c:pt idx="0">
                  <c:v>Pre</c:v>
                </c:pt>
              </c:strCache>
            </c:strRef>
          </c:tx>
          <c:invertIfNegative val="0"/>
          <c:cat>
            <c:strRef>
              <c:f>'[SAT Results GPA.xlsx]Sheet1'!$B$3:$B$19</c:f>
              <c:strCach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6">
                  <c:v>AVERAGE</c:v>
                </c:pt>
              </c:strCache>
            </c:strRef>
          </c:cat>
          <c:val>
            <c:numRef>
              <c:f>'[SAT Results GPA.xlsx]Sheet1'!$C$3:$C$19</c:f>
              <c:numCache>
                <c:formatCode>0.000</c:formatCode>
                <c:ptCount val="17"/>
                <c:pt idx="0">
                  <c:v>0.33</c:v>
                </c:pt>
                <c:pt idx="1">
                  <c:v>1.25</c:v>
                </c:pt>
                <c:pt idx="2">
                  <c:v>1.17</c:v>
                </c:pt>
                <c:pt idx="3">
                  <c:v>0.43</c:v>
                </c:pt>
                <c:pt idx="4">
                  <c:v>1.2</c:v>
                </c:pt>
                <c:pt idx="5">
                  <c:v>2.4</c:v>
                </c:pt>
                <c:pt idx="6">
                  <c:v>2.8</c:v>
                </c:pt>
                <c:pt idx="7">
                  <c:v>0.6</c:v>
                </c:pt>
                <c:pt idx="8">
                  <c:v>1.6</c:v>
                </c:pt>
                <c:pt idx="9">
                  <c:v>0.28999999999999998</c:v>
                </c:pt>
                <c:pt idx="10">
                  <c:v>0.33</c:v>
                </c:pt>
                <c:pt idx="11">
                  <c:v>0.28999999999999998</c:v>
                </c:pt>
                <c:pt idx="12">
                  <c:v>3.4</c:v>
                </c:pt>
                <c:pt idx="13">
                  <c:v>0.2</c:v>
                </c:pt>
                <c:pt idx="14">
                  <c:v>3.67</c:v>
                </c:pt>
                <c:pt idx="16">
                  <c:v>1.330666666666666</c:v>
                </c:pt>
              </c:numCache>
            </c:numRef>
          </c:val>
        </c:ser>
        <c:ser>
          <c:idx val="1"/>
          <c:order val="1"/>
          <c:tx>
            <c:strRef>
              <c:f>'[SAT Results GPA.xlsx]Sheet1'!$D$2</c:f>
              <c:strCache>
                <c:ptCount val="1"/>
                <c:pt idx="0">
                  <c:v>post</c:v>
                </c:pt>
              </c:strCache>
            </c:strRef>
          </c:tx>
          <c:spPr>
            <a:solidFill>
              <a:srgbClr val="000090"/>
            </a:solidFill>
          </c:spPr>
          <c:invertIfNegative val="0"/>
          <c:cat>
            <c:strRef>
              <c:f>'[SAT Results GPA.xlsx]Sheet1'!$B$3:$B$19</c:f>
              <c:strCach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6">
                  <c:v>AVERAGE</c:v>
                </c:pt>
              </c:strCache>
            </c:strRef>
          </c:cat>
          <c:val>
            <c:numRef>
              <c:f>'[SAT Results GPA.xlsx]Sheet1'!$D$3:$D$19</c:f>
              <c:numCache>
                <c:formatCode>0.000</c:formatCode>
                <c:ptCount val="17"/>
                <c:pt idx="0">
                  <c:v>0.83</c:v>
                </c:pt>
                <c:pt idx="1">
                  <c:v>2.5</c:v>
                </c:pt>
                <c:pt idx="2">
                  <c:v>2.67</c:v>
                </c:pt>
                <c:pt idx="3">
                  <c:v>0.56999999999999995</c:v>
                </c:pt>
                <c:pt idx="4">
                  <c:v>1.6</c:v>
                </c:pt>
                <c:pt idx="5">
                  <c:v>2.4</c:v>
                </c:pt>
                <c:pt idx="6">
                  <c:v>3.2</c:v>
                </c:pt>
                <c:pt idx="7">
                  <c:v>1.8</c:v>
                </c:pt>
                <c:pt idx="8">
                  <c:v>1.6</c:v>
                </c:pt>
                <c:pt idx="9">
                  <c:v>0.43</c:v>
                </c:pt>
                <c:pt idx="10">
                  <c:v>0.4</c:v>
                </c:pt>
                <c:pt idx="11">
                  <c:v>0.43</c:v>
                </c:pt>
                <c:pt idx="12">
                  <c:v>3.8</c:v>
                </c:pt>
                <c:pt idx="13">
                  <c:v>0.2</c:v>
                </c:pt>
                <c:pt idx="14">
                  <c:v>3.17</c:v>
                </c:pt>
                <c:pt idx="16">
                  <c:v>1.706666666666667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029376"/>
        <c:axId val="99030912"/>
      </c:barChart>
      <c:catAx>
        <c:axId val="99029376"/>
        <c:scaling>
          <c:orientation val="minMax"/>
        </c:scaling>
        <c:delete val="0"/>
        <c:axPos val="b"/>
        <c:majorTickMark val="out"/>
        <c:minorTickMark val="none"/>
        <c:tickLblPos val="nextTo"/>
        <c:crossAx val="99030912"/>
        <c:crosses val="autoZero"/>
        <c:auto val="1"/>
        <c:lblAlgn val="ctr"/>
        <c:lblOffset val="100"/>
        <c:noMultiLvlLbl val="0"/>
      </c:catAx>
      <c:valAx>
        <c:axId val="99030912"/>
        <c:scaling>
          <c:orientation val="minMax"/>
        </c:scaling>
        <c:delete val="0"/>
        <c:axPos val="l"/>
        <c:majorGridlines/>
        <c:numFmt formatCode="0.0" sourceLinked="0"/>
        <c:majorTickMark val="out"/>
        <c:minorTickMark val="none"/>
        <c:tickLblPos val="nextTo"/>
        <c:crossAx val="990293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3299B2-BC21-48F2-A684-87AC1328B708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7674A09-9520-420F-9F0B-B150E9454BB5}">
      <dgm:prSet phldrT="[Text]"/>
      <dgm:spPr>
        <a:gradFill rotWithShape="0">
          <a:gsLst>
            <a:gs pos="0">
              <a:srgbClr val="CC0000"/>
            </a:gs>
            <a:gs pos="18000">
              <a:srgbClr val="FFFF99"/>
            </a:gs>
            <a:gs pos="50000">
              <a:srgbClr val="66FF33"/>
            </a:gs>
            <a:gs pos="65000">
              <a:srgbClr val="33CC33"/>
            </a:gs>
            <a:gs pos="82000">
              <a:srgbClr val="009900"/>
            </a:gs>
          </a:gsLst>
          <a:lin ang="5400000" scaled="0"/>
        </a:gradFill>
      </dgm:spPr>
      <dgm:t>
        <a:bodyPr/>
        <a:lstStyle/>
        <a:p>
          <a:endParaRPr lang="en-US" dirty="0"/>
        </a:p>
      </dgm:t>
    </dgm:pt>
    <dgm:pt modelId="{17AC5E81-0041-4101-895C-98BE2850C46A}" type="parTrans" cxnId="{68C3F246-9BB9-4D54-B673-B092AFDA64D2}">
      <dgm:prSet/>
      <dgm:spPr/>
      <dgm:t>
        <a:bodyPr/>
        <a:lstStyle/>
        <a:p>
          <a:endParaRPr lang="en-US"/>
        </a:p>
      </dgm:t>
    </dgm:pt>
    <dgm:pt modelId="{69D3A9A9-48BA-4DFA-A1E1-838D09D8D868}" type="sibTrans" cxnId="{68C3F246-9BB9-4D54-B673-B092AFDA64D2}">
      <dgm:prSet/>
      <dgm:spPr/>
      <dgm:t>
        <a:bodyPr/>
        <a:lstStyle/>
        <a:p>
          <a:endParaRPr lang="en-US"/>
        </a:p>
      </dgm:t>
    </dgm:pt>
    <dgm:pt modelId="{860136A2-BC36-4BC2-AC9F-4F15965CAAF2}" type="pres">
      <dgm:prSet presAssocID="{C23299B2-BC21-48F2-A684-87AC1328B708}" presName="Name0" presStyleCnt="0">
        <dgm:presLayoutVars>
          <dgm:dir/>
          <dgm:animLvl val="lvl"/>
          <dgm:resizeHandles val="exact"/>
        </dgm:presLayoutVars>
      </dgm:prSet>
      <dgm:spPr/>
    </dgm:pt>
    <dgm:pt modelId="{5DE2F9FD-84D6-47A0-B0C2-3E100271E551}" type="pres">
      <dgm:prSet presAssocID="{47674A09-9520-420F-9F0B-B150E9454BB5}" presName="Name8" presStyleCnt="0"/>
      <dgm:spPr/>
    </dgm:pt>
    <dgm:pt modelId="{CEF699C1-73B8-4B5E-AE13-87B8A23DED2D}" type="pres">
      <dgm:prSet presAssocID="{47674A09-9520-420F-9F0B-B150E9454BB5}" presName="level" presStyleLbl="node1" presStyleIdx="0" presStyleCnt="1" custLinFactNeighborX="-12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6AD7BB-BE5A-4291-A469-A249A6DDF639}" type="pres">
      <dgm:prSet presAssocID="{47674A09-9520-420F-9F0B-B150E9454BB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16133F-32A0-2A49-8819-19187699E31F}" type="presOf" srcId="{47674A09-9520-420F-9F0B-B150E9454BB5}" destId="{CEF699C1-73B8-4B5E-AE13-87B8A23DED2D}" srcOrd="0" destOrd="0" presId="urn:microsoft.com/office/officeart/2005/8/layout/pyramid1"/>
    <dgm:cxn modelId="{A6881125-9061-C44A-A518-3B268D6C4066}" type="presOf" srcId="{47674A09-9520-420F-9F0B-B150E9454BB5}" destId="{E56AD7BB-BE5A-4291-A469-A249A6DDF639}" srcOrd="1" destOrd="0" presId="urn:microsoft.com/office/officeart/2005/8/layout/pyramid1"/>
    <dgm:cxn modelId="{68C3F246-9BB9-4D54-B673-B092AFDA64D2}" srcId="{C23299B2-BC21-48F2-A684-87AC1328B708}" destId="{47674A09-9520-420F-9F0B-B150E9454BB5}" srcOrd="0" destOrd="0" parTransId="{17AC5E81-0041-4101-895C-98BE2850C46A}" sibTransId="{69D3A9A9-48BA-4DFA-A1E1-838D09D8D868}"/>
    <dgm:cxn modelId="{4069D00D-51A6-704C-94D0-AF00C9B014EE}" type="presOf" srcId="{C23299B2-BC21-48F2-A684-87AC1328B708}" destId="{860136A2-BC36-4BC2-AC9F-4F15965CAAF2}" srcOrd="0" destOrd="0" presId="urn:microsoft.com/office/officeart/2005/8/layout/pyramid1"/>
    <dgm:cxn modelId="{0B7DF092-9DBB-BB4E-9E89-195A8846F800}" type="presParOf" srcId="{860136A2-BC36-4BC2-AC9F-4F15965CAAF2}" destId="{5DE2F9FD-84D6-47A0-B0C2-3E100271E551}" srcOrd="0" destOrd="0" presId="urn:microsoft.com/office/officeart/2005/8/layout/pyramid1"/>
    <dgm:cxn modelId="{8732B2D1-BB9A-2A46-9360-1A515D6A1127}" type="presParOf" srcId="{5DE2F9FD-84D6-47A0-B0C2-3E100271E551}" destId="{CEF699C1-73B8-4B5E-AE13-87B8A23DED2D}" srcOrd="0" destOrd="0" presId="urn:microsoft.com/office/officeart/2005/8/layout/pyramid1"/>
    <dgm:cxn modelId="{961D34B4-2D53-774E-987E-2DCCC6181310}" type="presParOf" srcId="{5DE2F9FD-84D6-47A0-B0C2-3E100271E551}" destId="{E56AD7BB-BE5A-4291-A469-A249A6DDF63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08FED46-2490-A249-A574-E84CEA408B78}" type="doc">
      <dgm:prSet loTypeId="urn:microsoft.com/office/officeart/2005/8/layout/hierarchy1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6252D4E-7E46-614D-8897-F79BB909C076}">
      <dgm:prSet phldrT="[Text]"/>
      <dgm:spPr/>
      <dgm:t>
        <a:bodyPr/>
        <a:lstStyle/>
        <a:p>
          <a:r>
            <a:rPr lang="en-US" dirty="0" smtClean="0"/>
            <a:t>Coordinator</a:t>
          </a:r>
          <a:endParaRPr lang="en-US" dirty="0"/>
        </a:p>
      </dgm:t>
    </dgm:pt>
    <dgm:pt modelId="{7C262304-AFF9-6E43-B9FD-64654F715C24}" type="parTrans" cxnId="{F9B2ACA1-59AB-C04B-837E-DD419660AF23}">
      <dgm:prSet/>
      <dgm:spPr/>
      <dgm:t>
        <a:bodyPr/>
        <a:lstStyle/>
        <a:p>
          <a:endParaRPr lang="en-US"/>
        </a:p>
      </dgm:t>
    </dgm:pt>
    <dgm:pt modelId="{26DA1098-49F0-684D-A16D-0984C34AB3D7}" type="sibTrans" cxnId="{F9B2ACA1-59AB-C04B-837E-DD419660AF23}">
      <dgm:prSet/>
      <dgm:spPr/>
      <dgm:t>
        <a:bodyPr/>
        <a:lstStyle/>
        <a:p>
          <a:endParaRPr lang="en-US"/>
        </a:p>
      </dgm:t>
    </dgm:pt>
    <dgm:pt modelId="{5CA249C7-1193-EA42-9420-1826AD381033}">
      <dgm:prSet phldrT="[Text]"/>
      <dgm:spPr/>
      <dgm:t>
        <a:bodyPr/>
        <a:lstStyle/>
        <a:p>
          <a:r>
            <a:rPr lang="en-US" dirty="0" smtClean="0"/>
            <a:t>Mentor 1</a:t>
          </a:r>
          <a:endParaRPr lang="en-US" dirty="0"/>
        </a:p>
      </dgm:t>
    </dgm:pt>
    <dgm:pt modelId="{B96AA368-2D81-0A43-8D94-07E04B4CE0A8}" type="parTrans" cxnId="{6DA94980-A834-D84F-BC0D-7CA169FBE1BB}">
      <dgm:prSet/>
      <dgm:spPr/>
      <dgm:t>
        <a:bodyPr/>
        <a:lstStyle/>
        <a:p>
          <a:endParaRPr lang="en-US"/>
        </a:p>
      </dgm:t>
    </dgm:pt>
    <dgm:pt modelId="{77C74A83-9C00-9B41-A95B-22D90AC013C0}" type="sibTrans" cxnId="{6DA94980-A834-D84F-BC0D-7CA169FBE1BB}">
      <dgm:prSet/>
      <dgm:spPr/>
      <dgm:t>
        <a:bodyPr/>
        <a:lstStyle/>
        <a:p>
          <a:endParaRPr lang="en-US"/>
        </a:p>
      </dgm:t>
    </dgm:pt>
    <dgm:pt modelId="{44F890E3-A646-3A4B-A91C-27925E265414}">
      <dgm:prSet phldrT="[Text]"/>
      <dgm:spPr/>
      <dgm:t>
        <a:bodyPr/>
        <a:lstStyle/>
        <a:p>
          <a:r>
            <a:rPr lang="en-US" dirty="0" smtClean="0"/>
            <a:t>Student A</a:t>
          </a:r>
          <a:endParaRPr lang="en-US" dirty="0"/>
        </a:p>
      </dgm:t>
    </dgm:pt>
    <dgm:pt modelId="{89104717-421F-0340-A0BF-403E90A52C86}" type="parTrans" cxnId="{FD3E23B6-7757-8A4A-89D7-06E5B3A2C446}">
      <dgm:prSet/>
      <dgm:spPr/>
      <dgm:t>
        <a:bodyPr/>
        <a:lstStyle/>
        <a:p>
          <a:endParaRPr lang="en-US"/>
        </a:p>
      </dgm:t>
    </dgm:pt>
    <dgm:pt modelId="{380A7DD1-6E20-BD49-BC95-084120FB9072}" type="sibTrans" cxnId="{FD3E23B6-7757-8A4A-89D7-06E5B3A2C446}">
      <dgm:prSet/>
      <dgm:spPr/>
      <dgm:t>
        <a:bodyPr/>
        <a:lstStyle/>
        <a:p>
          <a:endParaRPr lang="en-US"/>
        </a:p>
      </dgm:t>
    </dgm:pt>
    <dgm:pt modelId="{E7992676-EE63-C447-B841-504D72AB8912}">
      <dgm:prSet phldrT="[Text]"/>
      <dgm:spPr/>
      <dgm:t>
        <a:bodyPr/>
        <a:lstStyle/>
        <a:p>
          <a:r>
            <a:rPr lang="en-US" dirty="0" smtClean="0"/>
            <a:t>Student B</a:t>
          </a:r>
          <a:endParaRPr lang="en-US" dirty="0"/>
        </a:p>
      </dgm:t>
    </dgm:pt>
    <dgm:pt modelId="{774D49E6-325A-AF47-83F1-55D6FDE075F0}" type="parTrans" cxnId="{5194D65F-BFCF-E345-A948-B9AC61EE5A1B}">
      <dgm:prSet/>
      <dgm:spPr/>
      <dgm:t>
        <a:bodyPr/>
        <a:lstStyle/>
        <a:p>
          <a:endParaRPr lang="en-US"/>
        </a:p>
      </dgm:t>
    </dgm:pt>
    <dgm:pt modelId="{F8CAFE97-97B9-144A-949F-5B9134680242}" type="sibTrans" cxnId="{5194D65F-BFCF-E345-A948-B9AC61EE5A1B}">
      <dgm:prSet/>
      <dgm:spPr/>
      <dgm:t>
        <a:bodyPr/>
        <a:lstStyle/>
        <a:p>
          <a:endParaRPr lang="en-US"/>
        </a:p>
      </dgm:t>
    </dgm:pt>
    <dgm:pt modelId="{6F4E618A-7218-7442-856C-4713C9AFB385}">
      <dgm:prSet phldrT="[Text]"/>
      <dgm:spPr/>
      <dgm:t>
        <a:bodyPr/>
        <a:lstStyle/>
        <a:p>
          <a:r>
            <a:rPr lang="en-US" dirty="0" smtClean="0"/>
            <a:t>Mentor 2</a:t>
          </a:r>
          <a:endParaRPr lang="en-US" dirty="0"/>
        </a:p>
      </dgm:t>
    </dgm:pt>
    <dgm:pt modelId="{B3AFD02B-366A-6F4A-9B78-313CB301E76E}" type="parTrans" cxnId="{9F6A3447-042C-7348-A3BF-7B8B80185116}">
      <dgm:prSet/>
      <dgm:spPr/>
      <dgm:t>
        <a:bodyPr/>
        <a:lstStyle/>
        <a:p>
          <a:endParaRPr lang="en-US"/>
        </a:p>
      </dgm:t>
    </dgm:pt>
    <dgm:pt modelId="{8B222022-15B4-514B-B790-B67D2D829EC2}" type="sibTrans" cxnId="{9F6A3447-042C-7348-A3BF-7B8B80185116}">
      <dgm:prSet/>
      <dgm:spPr/>
      <dgm:t>
        <a:bodyPr/>
        <a:lstStyle/>
        <a:p>
          <a:endParaRPr lang="en-US"/>
        </a:p>
      </dgm:t>
    </dgm:pt>
    <dgm:pt modelId="{D8CB3170-4A1D-A545-9A69-014E5EEC4F38}">
      <dgm:prSet phldrT="[Text]"/>
      <dgm:spPr/>
      <dgm:t>
        <a:bodyPr/>
        <a:lstStyle/>
        <a:p>
          <a:r>
            <a:rPr lang="en-US" dirty="0" smtClean="0"/>
            <a:t>Student C</a:t>
          </a:r>
          <a:endParaRPr lang="en-US" dirty="0"/>
        </a:p>
      </dgm:t>
    </dgm:pt>
    <dgm:pt modelId="{B2CB5B32-EC4F-674B-9619-6DBE2F68927F}" type="parTrans" cxnId="{2230A0B4-2D1C-8946-B870-8A38CDB32C23}">
      <dgm:prSet/>
      <dgm:spPr/>
      <dgm:t>
        <a:bodyPr/>
        <a:lstStyle/>
        <a:p>
          <a:endParaRPr lang="en-US"/>
        </a:p>
      </dgm:t>
    </dgm:pt>
    <dgm:pt modelId="{0E63EB6E-A366-9748-B6A8-79AA458B7B28}" type="sibTrans" cxnId="{2230A0B4-2D1C-8946-B870-8A38CDB32C23}">
      <dgm:prSet/>
      <dgm:spPr/>
      <dgm:t>
        <a:bodyPr/>
        <a:lstStyle/>
        <a:p>
          <a:endParaRPr lang="en-US"/>
        </a:p>
      </dgm:t>
    </dgm:pt>
    <dgm:pt modelId="{12B58F11-A19D-7144-8CDD-FA70B057C04B}">
      <dgm:prSet phldrT="[Text]"/>
      <dgm:spPr/>
      <dgm:t>
        <a:bodyPr/>
        <a:lstStyle/>
        <a:p>
          <a:r>
            <a:rPr lang="en-US" dirty="0" smtClean="0"/>
            <a:t>Student D</a:t>
          </a:r>
          <a:endParaRPr lang="en-US" dirty="0"/>
        </a:p>
      </dgm:t>
    </dgm:pt>
    <dgm:pt modelId="{036E5727-7305-E940-BCB1-F8CB4E2EBC6C}" type="parTrans" cxnId="{1E5A588E-699C-0E48-916E-39FE99553AD3}">
      <dgm:prSet/>
      <dgm:spPr/>
      <dgm:t>
        <a:bodyPr/>
        <a:lstStyle/>
        <a:p>
          <a:endParaRPr lang="en-US"/>
        </a:p>
      </dgm:t>
    </dgm:pt>
    <dgm:pt modelId="{B382C2C3-AB48-7544-A533-72E5E789875C}" type="sibTrans" cxnId="{1E5A588E-699C-0E48-916E-39FE99553AD3}">
      <dgm:prSet/>
      <dgm:spPr/>
      <dgm:t>
        <a:bodyPr/>
        <a:lstStyle/>
        <a:p>
          <a:endParaRPr lang="en-US"/>
        </a:p>
      </dgm:t>
    </dgm:pt>
    <dgm:pt modelId="{577E4A06-D477-8A41-9138-8EF06E4C057F}">
      <dgm:prSet/>
      <dgm:spPr/>
      <dgm:t>
        <a:bodyPr/>
        <a:lstStyle/>
        <a:p>
          <a:r>
            <a:rPr lang="en-US" dirty="0" smtClean="0"/>
            <a:t>Mentor 3</a:t>
          </a:r>
          <a:endParaRPr lang="en-US" dirty="0"/>
        </a:p>
      </dgm:t>
    </dgm:pt>
    <dgm:pt modelId="{21BE22F3-99F6-244A-9C56-84303D52CAD6}" type="parTrans" cxnId="{AC32EF57-679B-9D41-890A-A44D1EFAC265}">
      <dgm:prSet/>
      <dgm:spPr/>
      <dgm:t>
        <a:bodyPr/>
        <a:lstStyle/>
        <a:p>
          <a:endParaRPr lang="en-US"/>
        </a:p>
      </dgm:t>
    </dgm:pt>
    <dgm:pt modelId="{FCE99A0C-6903-244A-A3DA-1872C5769EB6}" type="sibTrans" cxnId="{AC32EF57-679B-9D41-890A-A44D1EFAC265}">
      <dgm:prSet/>
      <dgm:spPr/>
      <dgm:t>
        <a:bodyPr/>
        <a:lstStyle/>
        <a:p>
          <a:endParaRPr lang="en-US"/>
        </a:p>
      </dgm:t>
    </dgm:pt>
    <dgm:pt modelId="{83230A7A-7DE7-B64E-B8EA-F75B6DCCD256}">
      <dgm:prSet/>
      <dgm:spPr/>
      <dgm:t>
        <a:bodyPr/>
        <a:lstStyle/>
        <a:p>
          <a:r>
            <a:rPr lang="en-US" dirty="0" smtClean="0"/>
            <a:t>Student E</a:t>
          </a:r>
          <a:endParaRPr lang="en-US" dirty="0"/>
        </a:p>
      </dgm:t>
    </dgm:pt>
    <dgm:pt modelId="{AC5FCAA8-7B8D-A94F-8F99-F85FBFB3FDDF}" type="parTrans" cxnId="{0513ADC8-7A77-514D-A047-580312E87143}">
      <dgm:prSet/>
      <dgm:spPr/>
      <dgm:t>
        <a:bodyPr/>
        <a:lstStyle/>
        <a:p>
          <a:endParaRPr lang="en-US"/>
        </a:p>
      </dgm:t>
    </dgm:pt>
    <dgm:pt modelId="{B8539585-E723-824F-ACA1-C9FE967BDA37}" type="sibTrans" cxnId="{0513ADC8-7A77-514D-A047-580312E87143}">
      <dgm:prSet/>
      <dgm:spPr/>
      <dgm:t>
        <a:bodyPr/>
        <a:lstStyle/>
        <a:p>
          <a:endParaRPr lang="en-US"/>
        </a:p>
      </dgm:t>
    </dgm:pt>
    <dgm:pt modelId="{F23B3FF4-F3F7-2E41-9D79-54E2CD680F4E}">
      <dgm:prSet/>
      <dgm:spPr/>
      <dgm:t>
        <a:bodyPr/>
        <a:lstStyle/>
        <a:p>
          <a:r>
            <a:rPr lang="en-US" dirty="0" smtClean="0"/>
            <a:t>Student F</a:t>
          </a:r>
          <a:endParaRPr lang="en-US" dirty="0"/>
        </a:p>
      </dgm:t>
    </dgm:pt>
    <dgm:pt modelId="{1677BAAC-1676-D247-914E-7D20557FA258}" type="parTrans" cxnId="{35C48DE9-3CD1-EF44-BEA1-38D1E0302F16}">
      <dgm:prSet/>
      <dgm:spPr/>
      <dgm:t>
        <a:bodyPr/>
        <a:lstStyle/>
        <a:p>
          <a:endParaRPr lang="en-US"/>
        </a:p>
      </dgm:t>
    </dgm:pt>
    <dgm:pt modelId="{C2E9E168-F57B-C44F-92F1-5D111C28F0FE}" type="sibTrans" cxnId="{35C48DE9-3CD1-EF44-BEA1-38D1E0302F16}">
      <dgm:prSet/>
      <dgm:spPr/>
      <dgm:t>
        <a:bodyPr/>
        <a:lstStyle/>
        <a:p>
          <a:endParaRPr lang="en-US"/>
        </a:p>
      </dgm:t>
    </dgm:pt>
    <dgm:pt modelId="{1AFE1DAF-6AE1-6A48-AE1B-2ACE101D885D}" type="pres">
      <dgm:prSet presAssocID="{D08FED46-2490-A249-A574-E84CEA408B7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1C3C8A2-2B7E-3C45-80CE-6ED508D4FECC}" type="pres">
      <dgm:prSet presAssocID="{E6252D4E-7E46-614D-8897-F79BB909C076}" presName="hierRoot1" presStyleCnt="0"/>
      <dgm:spPr/>
      <dgm:t>
        <a:bodyPr/>
        <a:lstStyle/>
        <a:p>
          <a:endParaRPr lang="en-US"/>
        </a:p>
      </dgm:t>
    </dgm:pt>
    <dgm:pt modelId="{C247E255-E705-F544-B4D0-5BD87CDB75B8}" type="pres">
      <dgm:prSet presAssocID="{E6252D4E-7E46-614D-8897-F79BB909C076}" presName="composite" presStyleCnt="0"/>
      <dgm:spPr/>
      <dgm:t>
        <a:bodyPr/>
        <a:lstStyle/>
        <a:p>
          <a:endParaRPr lang="en-US"/>
        </a:p>
      </dgm:t>
    </dgm:pt>
    <dgm:pt modelId="{FDDE2680-1C78-EE44-86AC-2C89238A2AA9}" type="pres">
      <dgm:prSet presAssocID="{E6252D4E-7E46-614D-8897-F79BB909C076}" presName="background" presStyleLbl="node0" presStyleIdx="0" presStyleCnt="1"/>
      <dgm:spPr/>
      <dgm:t>
        <a:bodyPr/>
        <a:lstStyle/>
        <a:p>
          <a:endParaRPr lang="en-US"/>
        </a:p>
      </dgm:t>
    </dgm:pt>
    <dgm:pt modelId="{58017F65-4530-FE40-8D6D-C86BE0EE94E2}" type="pres">
      <dgm:prSet presAssocID="{E6252D4E-7E46-614D-8897-F79BB909C07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DCC2CA-E824-654E-B902-E1E9E3B06E05}" type="pres">
      <dgm:prSet presAssocID="{E6252D4E-7E46-614D-8897-F79BB909C076}" presName="hierChild2" presStyleCnt="0"/>
      <dgm:spPr/>
      <dgm:t>
        <a:bodyPr/>
        <a:lstStyle/>
        <a:p>
          <a:endParaRPr lang="en-US"/>
        </a:p>
      </dgm:t>
    </dgm:pt>
    <dgm:pt modelId="{3B1559CB-F519-9740-994F-3430CE1F3255}" type="pres">
      <dgm:prSet presAssocID="{B96AA368-2D81-0A43-8D94-07E04B4CE0A8}" presName="Name10" presStyleLbl="parChTrans1D2" presStyleIdx="0" presStyleCnt="3"/>
      <dgm:spPr/>
      <dgm:t>
        <a:bodyPr/>
        <a:lstStyle/>
        <a:p>
          <a:endParaRPr lang="en-US"/>
        </a:p>
      </dgm:t>
    </dgm:pt>
    <dgm:pt modelId="{5AA2D2D3-0F17-104E-A6ED-C8FD70ED9952}" type="pres">
      <dgm:prSet presAssocID="{5CA249C7-1193-EA42-9420-1826AD381033}" presName="hierRoot2" presStyleCnt="0"/>
      <dgm:spPr/>
      <dgm:t>
        <a:bodyPr/>
        <a:lstStyle/>
        <a:p>
          <a:endParaRPr lang="en-US"/>
        </a:p>
      </dgm:t>
    </dgm:pt>
    <dgm:pt modelId="{E879E4D3-1779-484A-AF91-486C0926D70D}" type="pres">
      <dgm:prSet presAssocID="{5CA249C7-1193-EA42-9420-1826AD381033}" presName="composite2" presStyleCnt="0"/>
      <dgm:spPr/>
      <dgm:t>
        <a:bodyPr/>
        <a:lstStyle/>
        <a:p>
          <a:endParaRPr lang="en-US"/>
        </a:p>
      </dgm:t>
    </dgm:pt>
    <dgm:pt modelId="{F6CB25C9-A171-3846-861E-CEE28179C9B4}" type="pres">
      <dgm:prSet presAssocID="{5CA249C7-1193-EA42-9420-1826AD381033}" presName="background2" presStyleLbl="node2" presStyleIdx="0" presStyleCnt="3"/>
      <dgm:spPr/>
      <dgm:t>
        <a:bodyPr/>
        <a:lstStyle/>
        <a:p>
          <a:endParaRPr lang="en-US"/>
        </a:p>
      </dgm:t>
    </dgm:pt>
    <dgm:pt modelId="{CB6C568D-2872-5144-AF60-109571875308}" type="pres">
      <dgm:prSet presAssocID="{5CA249C7-1193-EA42-9420-1826AD381033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8526B6-2FA7-E546-90AE-1650729BC933}" type="pres">
      <dgm:prSet presAssocID="{5CA249C7-1193-EA42-9420-1826AD381033}" presName="hierChild3" presStyleCnt="0"/>
      <dgm:spPr/>
      <dgm:t>
        <a:bodyPr/>
        <a:lstStyle/>
        <a:p>
          <a:endParaRPr lang="en-US"/>
        </a:p>
      </dgm:t>
    </dgm:pt>
    <dgm:pt modelId="{05679533-82EF-5D46-9AF7-574950021DA5}" type="pres">
      <dgm:prSet presAssocID="{89104717-421F-0340-A0BF-403E90A52C86}" presName="Name17" presStyleLbl="parChTrans1D3" presStyleIdx="0" presStyleCnt="6"/>
      <dgm:spPr/>
      <dgm:t>
        <a:bodyPr/>
        <a:lstStyle/>
        <a:p>
          <a:endParaRPr lang="en-US"/>
        </a:p>
      </dgm:t>
    </dgm:pt>
    <dgm:pt modelId="{EB2D8F1C-A0AC-C249-AED7-686B6223EA66}" type="pres">
      <dgm:prSet presAssocID="{44F890E3-A646-3A4B-A91C-27925E265414}" presName="hierRoot3" presStyleCnt="0"/>
      <dgm:spPr/>
      <dgm:t>
        <a:bodyPr/>
        <a:lstStyle/>
        <a:p>
          <a:endParaRPr lang="en-US"/>
        </a:p>
      </dgm:t>
    </dgm:pt>
    <dgm:pt modelId="{A02FE22E-ED59-8C41-97E8-4597ED29AE90}" type="pres">
      <dgm:prSet presAssocID="{44F890E3-A646-3A4B-A91C-27925E265414}" presName="composite3" presStyleCnt="0"/>
      <dgm:spPr/>
      <dgm:t>
        <a:bodyPr/>
        <a:lstStyle/>
        <a:p>
          <a:endParaRPr lang="en-US"/>
        </a:p>
      </dgm:t>
    </dgm:pt>
    <dgm:pt modelId="{A0045E88-582C-1649-B699-156959BD463F}" type="pres">
      <dgm:prSet presAssocID="{44F890E3-A646-3A4B-A91C-27925E265414}" presName="background3" presStyleLbl="node3" presStyleIdx="0" presStyleCnt="6"/>
      <dgm:spPr/>
      <dgm:t>
        <a:bodyPr/>
        <a:lstStyle/>
        <a:p>
          <a:endParaRPr lang="en-US"/>
        </a:p>
      </dgm:t>
    </dgm:pt>
    <dgm:pt modelId="{A3B332B8-81E0-2144-9E76-A088FCB80569}" type="pres">
      <dgm:prSet presAssocID="{44F890E3-A646-3A4B-A91C-27925E265414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978E10-D305-9C43-B5DC-5AA1F6EB96BE}" type="pres">
      <dgm:prSet presAssocID="{44F890E3-A646-3A4B-A91C-27925E265414}" presName="hierChild4" presStyleCnt="0"/>
      <dgm:spPr/>
      <dgm:t>
        <a:bodyPr/>
        <a:lstStyle/>
        <a:p>
          <a:endParaRPr lang="en-US"/>
        </a:p>
      </dgm:t>
    </dgm:pt>
    <dgm:pt modelId="{BDE79C03-48D2-A541-9728-E7A180E11186}" type="pres">
      <dgm:prSet presAssocID="{774D49E6-325A-AF47-83F1-55D6FDE075F0}" presName="Name17" presStyleLbl="parChTrans1D3" presStyleIdx="1" presStyleCnt="6"/>
      <dgm:spPr/>
      <dgm:t>
        <a:bodyPr/>
        <a:lstStyle/>
        <a:p>
          <a:endParaRPr lang="en-US"/>
        </a:p>
      </dgm:t>
    </dgm:pt>
    <dgm:pt modelId="{327A3777-46C6-174F-9880-7A214F7D51FF}" type="pres">
      <dgm:prSet presAssocID="{E7992676-EE63-C447-B841-504D72AB8912}" presName="hierRoot3" presStyleCnt="0"/>
      <dgm:spPr/>
      <dgm:t>
        <a:bodyPr/>
        <a:lstStyle/>
        <a:p>
          <a:endParaRPr lang="en-US"/>
        </a:p>
      </dgm:t>
    </dgm:pt>
    <dgm:pt modelId="{26CD6612-EB6A-EA44-BCEA-8652D6AEF943}" type="pres">
      <dgm:prSet presAssocID="{E7992676-EE63-C447-B841-504D72AB8912}" presName="composite3" presStyleCnt="0"/>
      <dgm:spPr/>
      <dgm:t>
        <a:bodyPr/>
        <a:lstStyle/>
        <a:p>
          <a:endParaRPr lang="en-US"/>
        </a:p>
      </dgm:t>
    </dgm:pt>
    <dgm:pt modelId="{5CD8A166-486C-BB4E-B8A5-2ED09A7A346E}" type="pres">
      <dgm:prSet presAssocID="{E7992676-EE63-C447-B841-504D72AB8912}" presName="background3" presStyleLbl="node3" presStyleIdx="1" presStyleCnt="6"/>
      <dgm:spPr/>
      <dgm:t>
        <a:bodyPr/>
        <a:lstStyle/>
        <a:p>
          <a:endParaRPr lang="en-US"/>
        </a:p>
      </dgm:t>
    </dgm:pt>
    <dgm:pt modelId="{68C8B14A-5C3B-CE4B-B9FF-F8190D7C910A}" type="pres">
      <dgm:prSet presAssocID="{E7992676-EE63-C447-B841-504D72AB8912}" presName="text3" presStyleLbl="fgAcc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6CDFA6-A216-DB4D-A4A1-6725FF48DD90}" type="pres">
      <dgm:prSet presAssocID="{E7992676-EE63-C447-B841-504D72AB8912}" presName="hierChild4" presStyleCnt="0"/>
      <dgm:spPr/>
      <dgm:t>
        <a:bodyPr/>
        <a:lstStyle/>
        <a:p>
          <a:endParaRPr lang="en-US"/>
        </a:p>
      </dgm:t>
    </dgm:pt>
    <dgm:pt modelId="{B1488986-5428-DC43-8AD3-37942DDB08AB}" type="pres">
      <dgm:prSet presAssocID="{B3AFD02B-366A-6F4A-9B78-313CB301E76E}" presName="Name10" presStyleLbl="parChTrans1D2" presStyleIdx="1" presStyleCnt="3"/>
      <dgm:spPr/>
      <dgm:t>
        <a:bodyPr/>
        <a:lstStyle/>
        <a:p>
          <a:endParaRPr lang="en-US"/>
        </a:p>
      </dgm:t>
    </dgm:pt>
    <dgm:pt modelId="{D294E7F3-C27B-3E49-A2F2-600E807F9E3C}" type="pres">
      <dgm:prSet presAssocID="{6F4E618A-7218-7442-856C-4713C9AFB385}" presName="hierRoot2" presStyleCnt="0"/>
      <dgm:spPr/>
      <dgm:t>
        <a:bodyPr/>
        <a:lstStyle/>
        <a:p>
          <a:endParaRPr lang="en-US"/>
        </a:p>
      </dgm:t>
    </dgm:pt>
    <dgm:pt modelId="{5D98201C-7817-1C44-8A74-8E2680069678}" type="pres">
      <dgm:prSet presAssocID="{6F4E618A-7218-7442-856C-4713C9AFB385}" presName="composite2" presStyleCnt="0"/>
      <dgm:spPr/>
      <dgm:t>
        <a:bodyPr/>
        <a:lstStyle/>
        <a:p>
          <a:endParaRPr lang="en-US"/>
        </a:p>
      </dgm:t>
    </dgm:pt>
    <dgm:pt modelId="{1758969F-0F20-F247-9BF4-0155B21D1461}" type="pres">
      <dgm:prSet presAssocID="{6F4E618A-7218-7442-856C-4713C9AFB385}" presName="background2" presStyleLbl="node2" presStyleIdx="1" presStyleCnt="3"/>
      <dgm:spPr/>
      <dgm:t>
        <a:bodyPr/>
        <a:lstStyle/>
        <a:p>
          <a:endParaRPr lang="en-US"/>
        </a:p>
      </dgm:t>
    </dgm:pt>
    <dgm:pt modelId="{3368F138-89CA-F440-848F-F45202A50FB5}" type="pres">
      <dgm:prSet presAssocID="{6F4E618A-7218-7442-856C-4713C9AFB385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709BCE-856F-8243-8449-0EA6844FDAC4}" type="pres">
      <dgm:prSet presAssocID="{6F4E618A-7218-7442-856C-4713C9AFB385}" presName="hierChild3" presStyleCnt="0"/>
      <dgm:spPr/>
      <dgm:t>
        <a:bodyPr/>
        <a:lstStyle/>
        <a:p>
          <a:endParaRPr lang="en-US"/>
        </a:p>
      </dgm:t>
    </dgm:pt>
    <dgm:pt modelId="{71F0244D-F81D-3147-8B83-9966054EBD4B}" type="pres">
      <dgm:prSet presAssocID="{B2CB5B32-EC4F-674B-9619-6DBE2F68927F}" presName="Name17" presStyleLbl="parChTrans1D3" presStyleIdx="2" presStyleCnt="6"/>
      <dgm:spPr/>
      <dgm:t>
        <a:bodyPr/>
        <a:lstStyle/>
        <a:p>
          <a:endParaRPr lang="en-US"/>
        </a:p>
      </dgm:t>
    </dgm:pt>
    <dgm:pt modelId="{E8F2891E-37C3-3144-B827-183C6D7D8FA2}" type="pres">
      <dgm:prSet presAssocID="{D8CB3170-4A1D-A545-9A69-014E5EEC4F38}" presName="hierRoot3" presStyleCnt="0"/>
      <dgm:spPr/>
      <dgm:t>
        <a:bodyPr/>
        <a:lstStyle/>
        <a:p>
          <a:endParaRPr lang="en-US"/>
        </a:p>
      </dgm:t>
    </dgm:pt>
    <dgm:pt modelId="{B225C6AD-6FD4-A04F-B8C6-EFC619FE4D48}" type="pres">
      <dgm:prSet presAssocID="{D8CB3170-4A1D-A545-9A69-014E5EEC4F38}" presName="composite3" presStyleCnt="0"/>
      <dgm:spPr/>
      <dgm:t>
        <a:bodyPr/>
        <a:lstStyle/>
        <a:p>
          <a:endParaRPr lang="en-US"/>
        </a:p>
      </dgm:t>
    </dgm:pt>
    <dgm:pt modelId="{E9E80C8C-0F20-BF48-AC54-89EF2FBEFF21}" type="pres">
      <dgm:prSet presAssocID="{D8CB3170-4A1D-A545-9A69-014E5EEC4F38}" presName="background3" presStyleLbl="node3" presStyleIdx="2" presStyleCnt="6"/>
      <dgm:spPr/>
      <dgm:t>
        <a:bodyPr/>
        <a:lstStyle/>
        <a:p>
          <a:endParaRPr lang="en-US"/>
        </a:p>
      </dgm:t>
    </dgm:pt>
    <dgm:pt modelId="{1FB37D06-7CD4-A244-B2A5-BE8469E40E85}" type="pres">
      <dgm:prSet presAssocID="{D8CB3170-4A1D-A545-9A69-014E5EEC4F38}" presName="text3" presStyleLbl="fgAcc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74354A-D157-D44E-A27A-6C0CF4506518}" type="pres">
      <dgm:prSet presAssocID="{D8CB3170-4A1D-A545-9A69-014E5EEC4F38}" presName="hierChild4" presStyleCnt="0"/>
      <dgm:spPr/>
      <dgm:t>
        <a:bodyPr/>
        <a:lstStyle/>
        <a:p>
          <a:endParaRPr lang="en-US"/>
        </a:p>
      </dgm:t>
    </dgm:pt>
    <dgm:pt modelId="{8BE5DB7B-C03B-E342-9960-836AD7876F5F}" type="pres">
      <dgm:prSet presAssocID="{036E5727-7305-E940-BCB1-F8CB4E2EBC6C}" presName="Name17" presStyleLbl="parChTrans1D3" presStyleIdx="3" presStyleCnt="6"/>
      <dgm:spPr/>
      <dgm:t>
        <a:bodyPr/>
        <a:lstStyle/>
        <a:p>
          <a:endParaRPr lang="en-US"/>
        </a:p>
      </dgm:t>
    </dgm:pt>
    <dgm:pt modelId="{7C2D388B-A28C-E341-8F0A-921BBD9AD118}" type="pres">
      <dgm:prSet presAssocID="{12B58F11-A19D-7144-8CDD-FA70B057C04B}" presName="hierRoot3" presStyleCnt="0"/>
      <dgm:spPr/>
      <dgm:t>
        <a:bodyPr/>
        <a:lstStyle/>
        <a:p>
          <a:endParaRPr lang="en-US"/>
        </a:p>
      </dgm:t>
    </dgm:pt>
    <dgm:pt modelId="{F0DA04B5-81B8-104A-A1B5-DBFA4B6C2BF9}" type="pres">
      <dgm:prSet presAssocID="{12B58F11-A19D-7144-8CDD-FA70B057C04B}" presName="composite3" presStyleCnt="0"/>
      <dgm:spPr/>
      <dgm:t>
        <a:bodyPr/>
        <a:lstStyle/>
        <a:p>
          <a:endParaRPr lang="en-US"/>
        </a:p>
      </dgm:t>
    </dgm:pt>
    <dgm:pt modelId="{AA727578-81F5-024B-8AD3-9422E4BD283F}" type="pres">
      <dgm:prSet presAssocID="{12B58F11-A19D-7144-8CDD-FA70B057C04B}" presName="background3" presStyleLbl="node3" presStyleIdx="3" presStyleCnt="6"/>
      <dgm:spPr/>
      <dgm:t>
        <a:bodyPr/>
        <a:lstStyle/>
        <a:p>
          <a:endParaRPr lang="en-US"/>
        </a:p>
      </dgm:t>
    </dgm:pt>
    <dgm:pt modelId="{5A8929C4-D1FC-B646-B14E-8C55AAF7E130}" type="pres">
      <dgm:prSet presAssocID="{12B58F11-A19D-7144-8CDD-FA70B057C04B}" presName="text3" presStyleLbl="fgAcc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D4DD6C-5D86-5D42-9695-27D6156B66E6}" type="pres">
      <dgm:prSet presAssocID="{12B58F11-A19D-7144-8CDD-FA70B057C04B}" presName="hierChild4" presStyleCnt="0"/>
      <dgm:spPr/>
      <dgm:t>
        <a:bodyPr/>
        <a:lstStyle/>
        <a:p>
          <a:endParaRPr lang="en-US"/>
        </a:p>
      </dgm:t>
    </dgm:pt>
    <dgm:pt modelId="{3D6B9E29-824E-C84A-8AE6-72616C99C397}" type="pres">
      <dgm:prSet presAssocID="{21BE22F3-99F6-244A-9C56-84303D52CAD6}" presName="Name10" presStyleLbl="parChTrans1D2" presStyleIdx="2" presStyleCnt="3"/>
      <dgm:spPr/>
      <dgm:t>
        <a:bodyPr/>
        <a:lstStyle/>
        <a:p>
          <a:endParaRPr lang="en-US"/>
        </a:p>
      </dgm:t>
    </dgm:pt>
    <dgm:pt modelId="{00042B68-E329-2E4B-87D6-AE202D545C5C}" type="pres">
      <dgm:prSet presAssocID="{577E4A06-D477-8A41-9138-8EF06E4C057F}" presName="hierRoot2" presStyleCnt="0"/>
      <dgm:spPr/>
      <dgm:t>
        <a:bodyPr/>
        <a:lstStyle/>
        <a:p>
          <a:endParaRPr lang="en-US"/>
        </a:p>
      </dgm:t>
    </dgm:pt>
    <dgm:pt modelId="{8AA73276-A699-194E-8941-D9877DB7494C}" type="pres">
      <dgm:prSet presAssocID="{577E4A06-D477-8A41-9138-8EF06E4C057F}" presName="composite2" presStyleCnt="0"/>
      <dgm:spPr/>
      <dgm:t>
        <a:bodyPr/>
        <a:lstStyle/>
        <a:p>
          <a:endParaRPr lang="en-US"/>
        </a:p>
      </dgm:t>
    </dgm:pt>
    <dgm:pt modelId="{36B8787B-63A3-9249-96B8-719CFF07BC14}" type="pres">
      <dgm:prSet presAssocID="{577E4A06-D477-8A41-9138-8EF06E4C057F}" presName="background2" presStyleLbl="node2" presStyleIdx="2" presStyleCnt="3"/>
      <dgm:spPr/>
      <dgm:t>
        <a:bodyPr/>
        <a:lstStyle/>
        <a:p>
          <a:endParaRPr lang="en-US"/>
        </a:p>
      </dgm:t>
    </dgm:pt>
    <dgm:pt modelId="{31F1F749-DA72-9742-B71D-D5036D349094}" type="pres">
      <dgm:prSet presAssocID="{577E4A06-D477-8A41-9138-8EF06E4C057F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1D5291-8C62-6A4B-B412-A2C7F766C716}" type="pres">
      <dgm:prSet presAssocID="{577E4A06-D477-8A41-9138-8EF06E4C057F}" presName="hierChild3" presStyleCnt="0"/>
      <dgm:spPr/>
      <dgm:t>
        <a:bodyPr/>
        <a:lstStyle/>
        <a:p>
          <a:endParaRPr lang="en-US"/>
        </a:p>
      </dgm:t>
    </dgm:pt>
    <dgm:pt modelId="{CAF1B387-A7DB-184F-BFCE-0F1113A70A41}" type="pres">
      <dgm:prSet presAssocID="{AC5FCAA8-7B8D-A94F-8F99-F85FBFB3FDDF}" presName="Name17" presStyleLbl="parChTrans1D3" presStyleIdx="4" presStyleCnt="6"/>
      <dgm:spPr/>
      <dgm:t>
        <a:bodyPr/>
        <a:lstStyle/>
        <a:p>
          <a:endParaRPr lang="en-US"/>
        </a:p>
      </dgm:t>
    </dgm:pt>
    <dgm:pt modelId="{C3D1FAD7-0B6A-9144-8C90-144C673CA0CF}" type="pres">
      <dgm:prSet presAssocID="{83230A7A-7DE7-B64E-B8EA-F75B6DCCD256}" presName="hierRoot3" presStyleCnt="0"/>
      <dgm:spPr/>
      <dgm:t>
        <a:bodyPr/>
        <a:lstStyle/>
        <a:p>
          <a:endParaRPr lang="en-US"/>
        </a:p>
      </dgm:t>
    </dgm:pt>
    <dgm:pt modelId="{AA53AD66-F342-2744-93A9-FF135D8D019A}" type="pres">
      <dgm:prSet presAssocID="{83230A7A-7DE7-B64E-B8EA-F75B6DCCD256}" presName="composite3" presStyleCnt="0"/>
      <dgm:spPr/>
      <dgm:t>
        <a:bodyPr/>
        <a:lstStyle/>
        <a:p>
          <a:endParaRPr lang="en-US"/>
        </a:p>
      </dgm:t>
    </dgm:pt>
    <dgm:pt modelId="{F3CEDAFB-A12C-A84C-8995-E5E033F5685E}" type="pres">
      <dgm:prSet presAssocID="{83230A7A-7DE7-B64E-B8EA-F75B6DCCD256}" presName="background3" presStyleLbl="node3" presStyleIdx="4" presStyleCnt="6"/>
      <dgm:spPr/>
      <dgm:t>
        <a:bodyPr/>
        <a:lstStyle/>
        <a:p>
          <a:endParaRPr lang="en-US"/>
        </a:p>
      </dgm:t>
    </dgm:pt>
    <dgm:pt modelId="{28C6842D-4196-C54C-AD5D-D4F0672F1913}" type="pres">
      <dgm:prSet presAssocID="{83230A7A-7DE7-B64E-B8EA-F75B6DCCD256}" presName="text3" presStyleLbl="fgAcc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223CEB-737A-D24B-B8BF-0DE3D74D610B}" type="pres">
      <dgm:prSet presAssocID="{83230A7A-7DE7-B64E-B8EA-F75B6DCCD256}" presName="hierChild4" presStyleCnt="0"/>
      <dgm:spPr/>
      <dgm:t>
        <a:bodyPr/>
        <a:lstStyle/>
        <a:p>
          <a:endParaRPr lang="en-US"/>
        </a:p>
      </dgm:t>
    </dgm:pt>
    <dgm:pt modelId="{9E5D63D1-9C73-8845-AE2B-1712CCD49F60}" type="pres">
      <dgm:prSet presAssocID="{1677BAAC-1676-D247-914E-7D20557FA258}" presName="Name17" presStyleLbl="parChTrans1D3" presStyleIdx="5" presStyleCnt="6"/>
      <dgm:spPr/>
      <dgm:t>
        <a:bodyPr/>
        <a:lstStyle/>
        <a:p>
          <a:endParaRPr lang="en-US"/>
        </a:p>
      </dgm:t>
    </dgm:pt>
    <dgm:pt modelId="{BED1DC53-7733-FC49-B65A-B4F56D80B949}" type="pres">
      <dgm:prSet presAssocID="{F23B3FF4-F3F7-2E41-9D79-54E2CD680F4E}" presName="hierRoot3" presStyleCnt="0"/>
      <dgm:spPr/>
      <dgm:t>
        <a:bodyPr/>
        <a:lstStyle/>
        <a:p>
          <a:endParaRPr lang="en-US"/>
        </a:p>
      </dgm:t>
    </dgm:pt>
    <dgm:pt modelId="{92945478-5077-4045-8481-852E64BEE933}" type="pres">
      <dgm:prSet presAssocID="{F23B3FF4-F3F7-2E41-9D79-54E2CD680F4E}" presName="composite3" presStyleCnt="0"/>
      <dgm:spPr/>
      <dgm:t>
        <a:bodyPr/>
        <a:lstStyle/>
        <a:p>
          <a:endParaRPr lang="en-US"/>
        </a:p>
      </dgm:t>
    </dgm:pt>
    <dgm:pt modelId="{BA1B7AAC-A0E8-7E46-B131-5D04D676889B}" type="pres">
      <dgm:prSet presAssocID="{F23B3FF4-F3F7-2E41-9D79-54E2CD680F4E}" presName="background3" presStyleLbl="node3" presStyleIdx="5" presStyleCnt="6"/>
      <dgm:spPr/>
      <dgm:t>
        <a:bodyPr/>
        <a:lstStyle/>
        <a:p>
          <a:endParaRPr lang="en-US"/>
        </a:p>
      </dgm:t>
    </dgm:pt>
    <dgm:pt modelId="{433D60DD-9E1A-F641-B926-3BCCDDABA986}" type="pres">
      <dgm:prSet presAssocID="{F23B3FF4-F3F7-2E41-9D79-54E2CD680F4E}" presName="text3" presStyleLbl="fgAcc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075EAF-1F08-844B-863C-52230E4C696E}" type="pres">
      <dgm:prSet presAssocID="{F23B3FF4-F3F7-2E41-9D79-54E2CD680F4E}" presName="hierChild4" presStyleCnt="0"/>
      <dgm:spPr/>
      <dgm:t>
        <a:bodyPr/>
        <a:lstStyle/>
        <a:p>
          <a:endParaRPr lang="en-US"/>
        </a:p>
      </dgm:t>
    </dgm:pt>
  </dgm:ptLst>
  <dgm:cxnLst>
    <dgm:cxn modelId="{2474B76F-6A12-AB40-B251-BCE8AB5638CC}" type="presOf" srcId="{577E4A06-D477-8A41-9138-8EF06E4C057F}" destId="{31F1F749-DA72-9742-B71D-D5036D349094}" srcOrd="0" destOrd="0" presId="urn:microsoft.com/office/officeart/2005/8/layout/hierarchy1"/>
    <dgm:cxn modelId="{DBB8921D-E7DD-BE46-B1C0-BBFA6D58D858}" type="presOf" srcId="{D08FED46-2490-A249-A574-E84CEA408B78}" destId="{1AFE1DAF-6AE1-6A48-AE1B-2ACE101D885D}" srcOrd="0" destOrd="0" presId="urn:microsoft.com/office/officeart/2005/8/layout/hierarchy1"/>
    <dgm:cxn modelId="{0513ADC8-7A77-514D-A047-580312E87143}" srcId="{577E4A06-D477-8A41-9138-8EF06E4C057F}" destId="{83230A7A-7DE7-B64E-B8EA-F75B6DCCD256}" srcOrd="0" destOrd="0" parTransId="{AC5FCAA8-7B8D-A94F-8F99-F85FBFB3FDDF}" sibTransId="{B8539585-E723-824F-ACA1-C9FE967BDA37}"/>
    <dgm:cxn modelId="{75B07D2B-2377-3545-8B43-7DEA8C89D1AE}" type="presOf" srcId="{5CA249C7-1193-EA42-9420-1826AD381033}" destId="{CB6C568D-2872-5144-AF60-109571875308}" srcOrd="0" destOrd="0" presId="urn:microsoft.com/office/officeart/2005/8/layout/hierarchy1"/>
    <dgm:cxn modelId="{5194D65F-BFCF-E345-A948-B9AC61EE5A1B}" srcId="{5CA249C7-1193-EA42-9420-1826AD381033}" destId="{E7992676-EE63-C447-B841-504D72AB8912}" srcOrd="1" destOrd="0" parTransId="{774D49E6-325A-AF47-83F1-55D6FDE075F0}" sibTransId="{F8CAFE97-97B9-144A-949F-5B9134680242}"/>
    <dgm:cxn modelId="{CA0B5590-71D4-E34C-9203-6A8965EC9012}" type="presOf" srcId="{44F890E3-A646-3A4B-A91C-27925E265414}" destId="{A3B332B8-81E0-2144-9E76-A088FCB80569}" srcOrd="0" destOrd="0" presId="urn:microsoft.com/office/officeart/2005/8/layout/hierarchy1"/>
    <dgm:cxn modelId="{3458FF6F-6856-3146-931D-573186F67461}" type="presOf" srcId="{B3AFD02B-366A-6F4A-9B78-313CB301E76E}" destId="{B1488986-5428-DC43-8AD3-37942DDB08AB}" srcOrd="0" destOrd="0" presId="urn:microsoft.com/office/officeart/2005/8/layout/hierarchy1"/>
    <dgm:cxn modelId="{9F48E502-F542-2248-B9E5-8D8199F4C983}" type="presOf" srcId="{83230A7A-7DE7-B64E-B8EA-F75B6DCCD256}" destId="{28C6842D-4196-C54C-AD5D-D4F0672F1913}" srcOrd="0" destOrd="0" presId="urn:microsoft.com/office/officeart/2005/8/layout/hierarchy1"/>
    <dgm:cxn modelId="{CC357E20-627D-CF43-86ED-B6C62811184F}" type="presOf" srcId="{E7992676-EE63-C447-B841-504D72AB8912}" destId="{68C8B14A-5C3B-CE4B-B9FF-F8190D7C910A}" srcOrd="0" destOrd="0" presId="urn:microsoft.com/office/officeart/2005/8/layout/hierarchy1"/>
    <dgm:cxn modelId="{D6EE6E40-CEF6-BA42-9ECD-48DA92BFA5A9}" type="presOf" srcId="{AC5FCAA8-7B8D-A94F-8F99-F85FBFB3FDDF}" destId="{CAF1B387-A7DB-184F-BFCE-0F1113A70A41}" srcOrd="0" destOrd="0" presId="urn:microsoft.com/office/officeart/2005/8/layout/hierarchy1"/>
    <dgm:cxn modelId="{0747C190-5921-5844-B316-05090A0912CE}" type="presOf" srcId="{1677BAAC-1676-D247-914E-7D20557FA258}" destId="{9E5D63D1-9C73-8845-AE2B-1712CCD49F60}" srcOrd="0" destOrd="0" presId="urn:microsoft.com/office/officeart/2005/8/layout/hierarchy1"/>
    <dgm:cxn modelId="{09DEEC8C-1191-C046-A17B-C9BB35BFFEE9}" type="presOf" srcId="{F23B3FF4-F3F7-2E41-9D79-54E2CD680F4E}" destId="{433D60DD-9E1A-F641-B926-3BCCDDABA986}" srcOrd="0" destOrd="0" presId="urn:microsoft.com/office/officeart/2005/8/layout/hierarchy1"/>
    <dgm:cxn modelId="{35C48DE9-3CD1-EF44-BEA1-38D1E0302F16}" srcId="{577E4A06-D477-8A41-9138-8EF06E4C057F}" destId="{F23B3FF4-F3F7-2E41-9D79-54E2CD680F4E}" srcOrd="1" destOrd="0" parTransId="{1677BAAC-1676-D247-914E-7D20557FA258}" sibTransId="{C2E9E168-F57B-C44F-92F1-5D111C28F0FE}"/>
    <dgm:cxn modelId="{1C21F487-27E1-D14F-8EF9-A426237E3D8A}" type="presOf" srcId="{12B58F11-A19D-7144-8CDD-FA70B057C04B}" destId="{5A8929C4-D1FC-B646-B14E-8C55AAF7E130}" srcOrd="0" destOrd="0" presId="urn:microsoft.com/office/officeart/2005/8/layout/hierarchy1"/>
    <dgm:cxn modelId="{FD3E23B6-7757-8A4A-89D7-06E5B3A2C446}" srcId="{5CA249C7-1193-EA42-9420-1826AD381033}" destId="{44F890E3-A646-3A4B-A91C-27925E265414}" srcOrd="0" destOrd="0" parTransId="{89104717-421F-0340-A0BF-403E90A52C86}" sibTransId="{380A7DD1-6E20-BD49-BC95-084120FB9072}"/>
    <dgm:cxn modelId="{A6B6F263-29F7-A244-9720-8D8FE12E5785}" type="presOf" srcId="{E6252D4E-7E46-614D-8897-F79BB909C076}" destId="{58017F65-4530-FE40-8D6D-C86BE0EE94E2}" srcOrd="0" destOrd="0" presId="urn:microsoft.com/office/officeart/2005/8/layout/hierarchy1"/>
    <dgm:cxn modelId="{B63AA988-0E0D-6A42-877E-884AC1C31FAA}" type="presOf" srcId="{774D49E6-325A-AF47-83F1-55D6FDE075F0}" destId="{BDE79C03-48D2-A541-9728-E7A180E11186}" srcOrd="0" destOrd="0" presId="urn:microsoft.com/office/officeart/2005/8/layout/hierarchy1"/>
    <dgm:cxn modelId="{AC32EF57-679B-9D41-890A-A44D1EFAC265}" srcId="{E6252D4E-7E46-614D-8897-F79BB909C076}" destId="{577E4A06-D477-8A41-9138-8EF06E4C057F}" srcOrd="2" destOrd="0" parTransId="{21BE22F3-99F6-244A-9C56-84303D52CAD6}" sibTransId="{FCE99A0C-6903-244A-A3DA-1872C5769EB6}"/>
    <dgm:cxn modelId="{20F956BD-A31A-264B-A05E-A351F053F033}" type="presOf" srcId="{B2CB5B32-EC4F-674B-9619-6DBE2F68927F}" destId="{71F0244D-F81D-3147-8B83-9966054EBD4B}" srcOrd="0" destOrd="0" presId="urn:microsoft.com/office/officeart/2005/8/layout/hierarchy1"/>
    <dgm:cxn modelId="{BAAB5CDE-A44A-134C-B09F-1E9AAA5921EB}" type="presOf" srcId="{6F4E618A-7218-7442-856C-4713C9AFB385}" destId="{3368F138-89CA-F440-848F-F45202A50FB5}" srcOrd="0" destOrd="0" presId="urn:microsoft.com/office/officeart/2005/8/layout/hierarchy1"/>
    <dgm:cxn modelId="{2230A0B4-2D1C-8946-B870-8A38CDB32C23}" srcId="{6F4E618A-7218-7442-856C-4713C9AFB385}" destId="{D8CB3170-4A1D-A545-9A69-014E5EEC4F38}" srcOrd="0" destOrd="0" parTransId="{B2CB5B32-EC4F-674B-9619-6DBE2F68927F}" sibTransId="{0E63EB6E-A366-9748-B6A8-79AA458B7B28}"/>
    <dgm:cxn modelId="{6DA94980-A834-D84F-BC0D-7CA169FBE1BB}" srcId="{E6252D4E-7E46-614D-8897-F79BB909C076}" destId="{5CA249C7-1193-EA42-9420-1826AD381033}" srcOrd="0" destOrd="0" parTransId="{B96AA368-2D81-0A43-8D94-07E04B4CE0A8}" sibTransId="{77C74A83-9C00-9B41-A95B-22D90AC013C0}"/>
    <dgm:cxn modelId="{7EED2A24-3F2B-AC48-9CC7-604D35E91FE4}" type="presOf" srcId="{D8CB3170-4A1D-A545-9A69-014E5EEC4F38}" destId="{1FB37D06-7CD4-A244-B2A5-BE8469E40E85}" srcOrd="0" destOrd="0" presId="urn:microsoft.com/office/officeart/2005/8/layout/hierarchy1"/>
    <dgm:cxn modelId="{B8880F18-4FCF-BF4A-903D-3FBCE6672547}" type="presOf" srcId="{036E5727-7305-E940-BCB1-F8CB4E2EBC6C}" destId="{8BE5DB7B-C03B-E342-9960-836AD7876F5F}" srcOrd="0" destOrd="0" presId="urn:microsoft.com/office/officeart/2005/8/layout/hierarchy1"/>
    <dgm:cxn modelId="{6AF559F6-2D7D-EC4C-AC60-FB832C667183}" type="presOf" srcId="{B96AA368-2D81-0A43-8D94-07E04B4CE0A8}" destId="{3B1559CB-F519-9740-994F-3430CE1F3255}" srcOrd="0" destOrd="0" presId="urn:microsoft.com/office/officeart/2005/8/layout/hierarchy1"/>
    <dgm:cxn modelId="{91E03E07-E494-5D42-A145-FD438560BB1D}" type="presOf" srcId="{21BE22F3-99F6-244A-9C56-84303D52CAD6}" destId="{3D6B9E29-824E-C84A-8AE6-72616C99C397}" srcOrd="0" destOrd="0" presId="urn:microsoft.com/office/officeart/2005/8/layout/hierarchy1"/>
    <dgm:cxn modelId="{F9B2ACA1-59AB-C04B-837E-DD419660AF23}" srcId="{D08FED46-2490-A249-A574-E84CEA408B78}" destId="{E6252D4E-7E46-614D-8897-F79BB909C076}" srcOrd="0" destOrd="0" parTransId="{7C262304-AFF9-6E43-B9FD-64654F715C24}" sibTransId="{26DA1098-49F0-684D-A16D-0984C34AB3D7}"/>
    <dgm:cxn modelId="{443295E9-27E0-E147-B6AB-2078BEF0DC49}" type="presOf" srcId="{89104717-421F-0340-A0BF-403E90A52C86}" destId="{05679533-82EF-5D46-9AF7-574950021DA5}" srcOrd="0" destOrd="0" presId="urn:microsoft.com/office/officeart/2005/8/layout/hierarchy1"/>
    <dgm:cxn modelId="{1E5A588E-699C-0E48-916E-39FE99553AD3}" srcId="{6F4E618A-7218-7442-856C-4713C9AFB385}" destId="{12B58F11-A19D-7144-8CDD-FA70B057C04B}" srcOrd="1" destOrd="0" parTransId="{036E5727-7305-E940-BCB1-F8CB4E2EBC6C}" sibTransId="{B382C2C3-AB48-7544-A533-72E5E789875C}"/>
    <dgm:cxn modelId="{9F6A3447-042C-7348-A3BF-7B8B80185116}" srcId="{E6252D4E-7E46-614D-8897-F79BB909C076}" destId="{6F4E618A-7218-7442-856C-4713C9AFB385}" srcOrd="1" destOrd="0" parTransId="{B3AFD02B-366A-6F4A-9B78-313CB301E76E}" sibTransId="{8B222022-15B4-514B-B790-B67D2D829EC2}"/>
    <dgm:cxn modelId="{AFC40184-8B83-0E46-8052-2FC9BB9D06FD}" type="presParOf" srcId="{1AFE1DAF-6AE1-6A48-AE1B-2ACE101D885D}" destId="{B1C3C8A2-2B7E-3C45-80CE-6ED508D4FECC}" srcOrd="0" destOrd="0" presId="urn:microsoft.com/office/officeart/2005/8/layout/hierarchy1"/>
    <dgm:cxn modelId="{01CEEEB2-6B8E-AF49-94E0-4E8944B10EB3}" type="presParOf" srcId="{B1C3C8A2-2B7E-3C45-80CE-6ED508D4FECC}" destId="{C247E255-E705-F544-B4D0-5BD87CDB75B8}" srcOrd="0" destOrd="0" presId="urn:microsoft.com/office/officeart/2005/8/layout/hierarchy1"/>
    <dgm:cxn modelId="{1266087C-479E-FC4A-87E1-3A5E643E8C8C}" type="presParOf" srcId="{C247E255-E705-F544-B4D0-5BD87CDB75B8}" destId="{FDDE2680-1C78-EE44-86AC-2C89238A2AA9}" srcOrd="0" destOrd="0" presId="urn:microsoft.com/office/officeart/2005/8/layout/hierarchy1"/>
    <dgm:cxn modelId="{002A85C9-B80A-3443-B576-1B737E48C507}" type="presParOf" srcId="{C247E255-E705-F544-B4D0-5BD87CDB75B8}" destId="{58017F65-4530-FE40-8D6D-C86BE0EE94E2}" srcOrd="1" destOrd="0" presId="urn:microsoft.com/office/officeart/2005/8/layout/hierarchy1"/>
    <dgm:cxn modelId="{6782F47A-40B8-7E43-9A64-1CEBA864C253}" type="presParOf" srcId="{B1C3C8A2-2B7E-3C45-80CE-6ED508D4FECC}" destId="{8CDCC2CA-E824-654E-B902-E1E9E3B06E05}" srcOrd="1" destOrd="0" presId="urn:microsoft.com/office/officeart/2005/8/layout/hierarchy1"/>
    <dgm:cxn modelId="{38C5A144-B858-F444-A372-DA75271794EA}" type="presParOf" srcId="{8CDCC2CA-E824-654E-B902-E1E9E3B06E05}" destId="{3B1559CB-F519-9740-994F-3430CE1F3255}" srcOrd="0" destOrd="0" presId="urn:microsoft.com/office/officeart/2005/8/layout/hierarchy1"/>
    <dgm:cxn modelId="{34C246DA-735B-BF48-873C-9DD00295FD9A}" type="presParOf" srcId="{8CDCC2CA-E824-654E-B902-E1E9E3B06E05}" destId="{5AA2D2D3-0F17-104E-A6ED-C8FD70ED9952}" srcOrd="1" destOrd="0" presId="urn:microsoft.com/office/officeart/2005/8/layout/hierarchy1"/>
    <dgm:cxn modelId="{27E70175-E8F4-4649-975B-454B49587DB1}" type="presParOf" srcId="{5AA2D2D3-0F17-104E-A6ED-C8FD70ED9952}" destId="{E879E4D3-1779-484A-AF91-486C0926D70D}" srcOrd="0" destOrd="0" presId="urn:microsoft.com/office/officeart/2005/8/layout/hierarchy1"/>
    <dgm:cxn modelId="{AE1317A7-EC2F-8F46-A3A0-F1CF50F83B6B}" type="presParOf" srcId="{E879E4D3-1779-484A-AF91-486C0926D70D}" destId="{F6CB25C9-A171-3846-861E-CEE28179C9B4}" srcOrd="0" destOrd="0" presId="urn:microsoft.com/office/officeart/2005/8/layout/hierarchy1"/>
    <dgm:cxn modelId="{D854860D-EC24-5C4B-BB2F-861E2EECBC89}" type="presParOf" srcId="{E879E4D3-1779-484A-AF91-486C0926D70D}" destId="{CB6C568D-2872-5144-AF60-109571875308}" srcOrd="1" destOrd="0" presId="urn:microsoft.com/office/officeart/2005/8/layout/hierarchy1"/>
    <dgm:cxn modelId="{EB0D2CEC-EA75-FF45-815E-6C8DC4CCB731}" type="presParOf" srcId="{5AA2D2D3-0F17-104E-A6ED-C8FD70ED9952}" destId="{218526B6-2FA7-E546-90AE-1650729BC933}" srcOrd="1" destOrd="0" presId="urn:microsoft.com/office/officeart/2005/8/layout/hierarchy1"/>
    <dgm:cxn modelId="{CE45D431-C726-FE46-AEB3-78698479F6E6}" type="presParOf" srcId="{218526B6-2FA7-E546-90AE-1650729BC933}" destId="{05679533-82EF-5D46-9AF7-574950021DA5}" srcOrd="0" destOrd="0" presId="urn:microsoft.com/office/officeart/2005/8/layout/hierarchy1"/>
    <dgm:cxn modelId="{B77F4575-122C-544F-8D58-068BA8A8A33C}" type="presParOf" srcId="{218526B6-2FA7-E546-90AE-1650729BC933}" destId="{EB2D8F1C-A0AC-C249-AED7-686B6223EA66}" srcOrd="1" destOrd="0" presId="urn:microsoft.com/office/officeart/2005/8/layout/hierarchy1"/>
    <dgm:cxn modelId="{95A8CBDF-3DB9-F84F-A1A8-5AE3196AA2F4}" type="presParOf" srcId="{EB2D8F1C-A0AC-C249-AED7-686B6223EA66}" destId="{A02FE22E-ED59-8C41-97E8-4597ED29AE90}" srcOrd="0" destOrd="0" presId="urn:microsoft.com/office/officeart/2005/8/layout/hierarchy1"/>
    <dgm:cxn modelId="{A3B96BE0-5FB8-7945-8E94-0905401FE969}" type="presParOf" srcId="{A02FE22E-ED59-8C41-97E8-4597ED29AE90}" destId="{A0045E88-582C-1649-B699-156959BD463F}" srcOrd="0" destOrd="0" presId="urn:microsoft.com/office/officeart/2005/8/layout/hierarchy1"/>
    <dgm:cxn modelId="{4BD1BDD0-083C-5448-82C6-C21D19ED7629}" type="presParOf" srcId="{A02FE22E-ED59-8C41-97E8-4597ED29AE90}" destId="{A3B332B8-81E0-2144-9E76-A088FCB80569}" srcOrd="1" destOrd="0" presId="urn:microsoft.com/office/officeart/2005/8/layout/hierarchy1"/>
    <dgm:cxn modelId="{450D20EA-254F-5548-9E63-F663DE031A02}" type="presParOf" srcId="{EB2D8F1C-A0AC-C249-AED7-686B6223EA66}" destId="{B2978E10-D305-9C43-B5DC-5AA1F6EB96BE}" srcOrd="1" destOrd="0" presId="urn:microsoft.com/office/officeart/2005/8/layout/hierarchy1"/>
    <dgm:cxn modelId="{D476590D-B8B1-8D41-A623-74AD38350AA7}" type="presParOf" srcId="{218526B6-2FA7-E546-90AE-1650729BC933}" destId="{BDE79C03-48D2-A541-9728-E7A180E11186}" srcOrd="2" destOrd="0" presId="urn:microsoft.com/office/officeart/2005/8/layout/hierarchy1"/>
    <dgm:cxn modelId="{C49F8C4A-00B2-4043-8A16-5A1CDAB229D2}" type="presParOf" srcId="{218526B6-2FA7-E546-90AE-1650729BC933}" destId="{327A3777-46C6-174F-9880-7A214F7D51FF}" srcOrd="3" destOrd="0" presId="urn:microsoft.com/office/officeart/2005/8/layout/hierarchy1"/>
    <dgm:cxn modelId="{47CC8730-C868-5E4C-B1B8-56A7A7C128B3}" type="presParOf" srcId="{327A3777-46C6-174F-9880-7A214F7D51FF}" destId="{26CD6612-EB6A-EA44-BCEA-8652D6AEF943}" srcOrd="0" destOrd="0" presId="urn:microsoft.com/office/officeart/2005/8/layout/hierarchy1"/>
    <dgm:cxn modelId="{5C1EE495-187A-004B-B939-9DD3298E7056}" type="presParOf" srcId="{26CD6612-EB6A-EA44-BCEA-8652D6AEF943}" destId="{5CD8A166-486C-BB4E-B8A5-2ED09A7A346E}" srcOrd="0" destOrd="0" presId="urn:microsoft.com/office/officeart/2005/8/layout/hierarchy1"/>
    <dgm:cxn modelId="{633DDEAF-DABF-FE4B-970B-72BFFB8B204E}" type="presParOf" srcId="{26CD6612-EB6A-EA44-BCEA-8652D6AEF943}" destId="{68C8B14A-5C3B-CE4B-B9FF-F8190D7C910A}" srcOrd="1" destOrd="0" presId="urn:microsoft.com/office/officeart/2005/8/layout/hierarchy1"/>
    <dgm:cxn modelId="{E370619A-C69D-6545-8FA8-424A524E2623}" type="presParOf" srcId="{327A3777-46C6-174F-9880-7A214F7D51FF}" destId="{DD6CDFA6-A216-DB4D-A4A1-6725FF48DD90}" srcOrd="1" destOrd="0" presId="urn:microsoft.com/office/officeart/2005/8/layout/hierarchy1"/>
    <dgm:cxn modelId="{0DCBCDE0-5231-4247-B295-9812DDFBC804}" type="presParOf" srcId="{8CDCC2CA-E824-654E-B902-E1E9E3B06E05}" destId="{B1488986-5428-DC43-8AD3-37942DDB08AB}" srcOrd="2" destOrd="0" presId="urn:microsoft.com/office/officeart/2005/8/layout/hierarchy1"/>
    <dgm:cxn modelId="{9543215A-3A8B-394D-8CCA-B7FCAE83152C}" type="presParOf" srcId="{8CDCC2CA-E824-654E-B902-E1E9E3B06E05}" destId="{D294E7F3-C27B-3E49-A2F2-600E807F9E3C}" srcOrd="3" destOrd="0" presId="urn:microsoft.com/office/officeart/2005/8/layout/hierarchy1"/>
    <dgm:cxn modelId="{A36EAE3A-0551-114E-B972-638C293914CE}" type="presParOf" srcId="{D294E7F3-C27B-3E49-A2F2-600E807F9E3C}" destId="{5D98201C-7817-1C44-8A74-8E2680069678}" srcOrd="0" destOrd="0" presId="urn:microsoft.com/office/officeart/2005/8/layout/hierarchy1"/>
    <dgm:cxn modelId="{8F721A7F-A09D-C648-A12D-06C22808885A}" type="presParOf" srcId="{5D98201C-7817-1C44-8A74-8E2680069678}" destId="{1758969F-0F20-F247-9BF4-0155B21D1461}" srcOrd="0" destOrd="0" presId="urn:microsoft.com/office/officeart/2005/8/layout/hierarchy1"/>
    <dgm:cxn modelId="{EF9A99B3-06F2-514D-A230-43707D58DDB7}" type="presParOf" srcId="{5D98201C-7817-1C44-8A74-8E2680069678}" destId="{3368F138-89CA-F440-848F-F45202A50FB5}" srcOrd="1" destOrd="0" presId="urn:microsoft.com/office/officeart/2005/8/layout/hierarchy1"/>
    <dgm:cxn modelId="{47128EA1-A79B-B748-8B0D-B5007F625E92}" type="presParOf" srcId="{D294E7F3-C27B-3E49-A2F2-600E807F9E3C}" destId="{2F709BCE-856F-8243-8449-0EA6844FDAC4}" srcOrd="1" destOrd="0" presId="urn:microsoft.com/office/officeart/2005/8/layout/hierarchy1"/>
    <dgm:cxn modelId="{2AC9F2DD-9D7B-804A-918B-0CA07A8FBF54}" type="presParOf" srcId="{2F709BCE-856F-8243-8449-0EA6844FDAC4}" destId="{71F0244D-F81D-3147-8B83-9966054EBD4B}" srcOrd="0" destOrd="0" presId="urn:microsoft.com/office/officeart/2005/8/layout/hierarchy1"/>
    <dgm:cxn modelId="{AF7D8C99-7C01-9E44-A693-F715F344414F}" type="presParOf" srcId="{2F709BCE-856F-8243-8449-0EA6844FDAC4}" destId="{E8F2891E-37C3-3144-B827-183C6D7D8FA2}" srcOrd="1" destOrd="0" presId="urn:microsoft.com/office/officeart/2005/8/layout/hierarchy1"/>
    <dgm:cxn modelId="{58473C20-B8D3-BF47-9FE5-AB9025A9ABB6}" type="presParOf" srcId="{E8F2891E-37C3-3144-B827-183C6D7D8FA2}" destId="{B225C6AD-6FD4-A04F-B8C6-EFC619FE4D48}" srcOrd="0" destOrd="0" presId="urn:microsoft.com/office/officeart/2005/8/layout/hierarchy1"/>
    <dgm:cxn modelId="{A4946049-313F-CB49-9696-160445E6BA4A}" type="presParOf" srcId="{B225C6AD-6FD4-A04F-B8C6-EFC619FE4D48}" destId="{E9E80C8C-0F20-BF48-AC54-89EF2FBEFF21}" srcOrd="0" destOrd="0" presId="urn:microsoft.com/office/officeart/2005/8/layout/hierarchy1"/>
    <dgm:cxn modelId="{16FFFDF0-52BC-1D44-A0D5-A6EC622F8E11}" type="presParOf" srcId="{B225C6AD-6FD4-A04F-B8C6-EFC619FE4D48}" destId="{1FB37D06-7CD4-A244-B2A5-BE8469E40E85}" srcOrd="1" destOrd="0" presId="urn:microsoft.com/office/officeart/2005/8/layout/hierarchy1"/>
    <dgm:cxn modelId="{15A80DB6-25E5-C844-80D9-52C79832099E}" type="presParOf" srcId="{E8F2891E-37C3-3144-B827-183C6D7D8FA2}" destId="{AA74354A-D157-D44E-A27A-6C0CF4506518}" srcOrd="1" destOrd="0" presId="urn:microsoft.com/office/officeart/2005/8/layout/hierarchy1"/>
    <dgm:cxn modelId="{42D840A4-80A3-3B44-B100-5FE3477807B8}" type="presParOf" srcId="{2F709BCE-856F-8243-8449-0EA6844FDAC4}" destId="{8BE5DB7B-C03B-E342-9960-836AD7876F5F}" srcOrd="2" destOrd="0" presId="urn:microsoft.com/office/officeart/2005/8/layout/hierarchy1"/>
    <dgm:cxn modelId="{1F384259-BBD2-764F-ADBD-3B222437BF46}" type="presParOf" srcId="{2F709BCE-856F-8243-8449-0EA6844FDAC4}" destId="{7C2D388B-A28C-E341-8F0A-921BBD9AD118}" srcOrd="3" destOrd="0" presId="urn:microsoft.com/office/officeart/2005/8/layout/hierarchy1"/>
    <dgm:cxn modelId="{642B8B4D-2471-5C46-9400-A4793376ECFD}" type="presParOf" srcId="{7C2D388B-A28C-E341-8F0A-921BBD9AD118}" destId="{F0DA04B5-81B8-104A-A1B5-DBFA4B6C2BF9}" srcOrd="0" destOrd="0" presId="urn:microsoft.com/office/officeart/2005/8/layout/hierarchy1"/>
    <dgm:cxn modelId="{85E812E9-0EF2-894C-81D0-8CEEBBF5BC71}" type="presParOf" srcId="{F0DA04B5-81B8-104A-A1B5-DBFA4B6C2BF9}" destId="{AA727578-81F5-024B-8AD3-9422E4BD283F}" srcOrd="0" destOrd="0" presId="urn:microsoft.com/office/officeart/2005/8/layout/hierarchy1"/>
    <dgm:cxn modelId="{7B1A8C0D-225A-9947-BDC8-C4D8675BF696}" type="presParOf" srcId="{F0DA04B5-81B8-104A-A1B5-DBFA4B6C2BF9}" destId="{5A8929C4-D1FC-B646-B14E-8C55AAF7E130}" srcOrd="1" destOrd="0" presId="urn:microsoft.com/office/officeart/2005/8/layout/hierarchy1"/>
    <dgm:cxn modelId="{FAE9A8AA-9377-6B4B-B175-7B4E31994D9F}" type="presParOf" srcId="{7C2D388B-A28C-E341-8F0A-921BBD9AD118}" destId="{A6D4DD6C-5D86-5D42-9695-27D6156B66E6}" srcOrd="1" destOrd="0" presId="urn:microsoft.com/office/officeart/2005/8/layout/hierarchy1"/>
    <dgm:cxn modelId="{6699A792-FE56-6044-B5DC-ECED59CDB019}" type="presParOf" srcId="{8CDCC2CA-E824-654E-B902-E1E9E3B06E05}" destId="{3D6B9E29-824E-C84A-8AE6-72616C99C397}" srcOrd="4" destOrd="0" presId="urn:microsoft.com/office/officeart/2005/8/layout/hierarchy1"/>
    <dgm:cxn modelId="{593B0DFF-DB3D-0241-980D-D6BB05907C0B}" type="presParOf" srcId="{8CDCC2CA-E824-654E-B902-E1E9E3B06E05}" destId="{00042B68-E329-2E4B-87D6-AE202D545C5C}" srcOrd="5" destOrd="0" presId="urn:microsoft.com/office/officeart/2005/8/layout/hierarchy1"/>
    <dgm:cxn modelId="{21FC8ECD-D86D-0B44-9FEF-FA335553FE64}" type="presParOf" srcId="{00042B68-E329-2E4B-87D6-AE202D545C5C}" destId="{8AA73276-A699-194E-8941-D9877DB7494C}" srcOrd="0" destOrd="0" presId="urn:microsoft.com/office/officeart/2005/8/layout/hierarchy1"/>
    <dgm:cxn modelId="{2DBC2FC3-3A7C-BF4F-9C5D-4C8C4872760D}" type="presParOf" srcId="{8AA73276-A699-194E-8941-D9877DB7494C}" destId="{36B8787B-63A3-9249-96B8-719CFF07BC14}" srcOrd="0" destOrd="0" presId="urn:microsoft.com/office/officeart/2005/8/layout/hierarchy1"/>
    <dgm:cxn modelId="{EE6DAA4F-CC4E-7F49-9A50-43612C7544A0}" type="presParOf" srcId="{8AA73276-A699-194E-8941-D9877DB7494C}" destId="{31F1F749-DA72-9742-B71D-D5036D349094}" srcOrd="1" destOrd="0" presId="urn:microsoft.com/office/officeart/2005/8/layout/hierarchy1"/>
    <dgm:cxn modelId="{4BC964D5-416C-1042-A175-548918843CC5}" type="presParOf" srcId="{00042B68-E329-2E4B-87D6-AE202D545C5C}" destId="{1A1D5291-8C62-6A4B-B412-A2C7F766C716}" srcOrd="1" destOrd="0" presId="urn:microsoft.com/office/officeart/2005/8/layout/hierarchy1"/>
    <dgm:cxn modelId="{21E4FB66-276B-574C-883E-8D5399143E78}" type="presParOf" srcId="{1A1D5291-8C62-6A4B-B412-A2C7F766C716}" destId="{CAF1B387-A7DB-184F-BFCE-0F1113A70A41}" srcOrd="0" destOrd="0" presId="urn:microsoft.com/office/officeart/2005/8/layout/hierarchy1"/>
    <dgm:cxn modelId="{ED670E84-F1A5-FA40-9BA4-2D13887D16BE}" type="presParOf" srcId="{1A1D5291-8C62-6A4B-B412-A2C7F766C716}" destId="{C3D1FAD7-0B6A-9144-8C90-144C673CA0CF}" srcOrd="1" destOrd="0" presId="urn:microsoft.com/office/officeart/2005/8/layout/hierarchy1"/>
    <dgm:cxn modelId="{74AA1A36-3E39-5F47-B0BE-A1BDD2179E6B}" type="presParOf" srcId="{C3D1FAD7-0B6A-9144-8C90-144C673CA0CF}" destId="{AA53AD66-F342-2744-93A9-FF135D8D019A}" srcOrd="0" destOrd="0" presId="urn:microsoft.com/office/officeart/2005/8/layout/hierarchy1"/>
    <dgm:cxn modelId="{5B160045-6FD7-BD47-8F08-AA68005F54E3}" type="presParOf" srcId="{AA53AD66-F342-2744-93A9-FF135D8D019A}" destId="{F3CEDAFB-A12C-A84C-8995-E5E033F5685E}" srcOrd="0" destOrd="0" presId="urn:microsoft.com/office/officeart/2005/8/layout/hierarchy1"/>
    <dgm:cxn modelId="{7DDDBADE-6CB3-C143-AA16-48F1B8356BA4}" type="presParOf" srcId="{AA53AD66-F342-2744-93A9-FF135D8D019A}" destId="{28C6842D-4196-C54C-AD5D-D4F0672F1913}" srcOrd="1" destOrd="0" presId="urn:microsoft.com/office/officeart/2005/8/layout/hierarchy1"/>
    <dgm:cxn modelId="{411ED27D-E3D0-7542-8C22-1DFBC5BDE54F}" type="presParOf" srcId="{C3D1FAD7-0B6A-9144-8C90-144C673CA0CF}" destId="{6C223CEB-737A-D24B-B8BF-0DE3D74D610B}" srcOrd="1" destOrd="0" presId="urn:microsoft.com/office/officeart/2005/8/layout/hierarchy1"/>
    <dgm:cxn modelId="{62EA575F-2EB5-E944-BB9D-4F7BAE560C60}" type="presParOf" srcId="{1A1D5291-8C62-6A4B-B412-A2C7F766C716}" destId="{9E5D63D1-9C73-8845-AE2B-1712CCD49F60}" srcOrd="2" destOrd="0" presId="urn:microsoft.com/office/officeart/2005/8/layout/hierarchy1"/>
    <dgm:cxn modelId="{C177FC3F-FEF2-C240-AB20-2D25D8F9E7B9}" type="presParOf" srcId="{1A1D5291-8C62-6A4B-B412-A2C7F766C716}" destId="{BED1DC53-7733-FC49-B65A-B4F56D80B949}" srcOrd="3" destOrd="0" presId="urn:microsoft.com/office/officeart/2005/8/layout/hierarchy1"/>
    <dgm:cxn modelId="{C58636A8-0B25-274C-A148-C067CB2F03E0}" type="presParOf" srcId="{BED1DC53-7733-FC49-B65A-B4F56D80B949}" destId="{92945478-5077-4045-8481-852E64BEE933}" srcOrd="0" destOrd="0" presId="urn:microsoft.com/office/officeart/2005/8/layout/hierarchy1"/>
    <dgm:cxn modelId="{98A8F183-435D-6B42-AD15-EF07A795B096}" type="presParOf" srcId="{92945478-5077-4045-8481-852E64BEE933}" destId="{BA1B7AAC-A0E8-7E46-B131-5D04D676889B}" srcOrd="0" destOrd="0" presId="urn:microsoft.com/office/officeart/2005/8/layout/hierarchy1"/>
    <dgm:cxn modelId="{E78C700D-07EF-ED43-AC9A-8559A08030A2}" type="presParOf" srcId="{92945478-5077-4045-8481-852E64BEE933}" destId="{433D60DD-9E1A-F641-B926-3BCCDDABA986}" srcOrd="1" destOrd="0" presId="urn:microsoft.com/office/officeart/2005/8/layout/hierarchy1"/>
    <dgm:cxn modelId="{DB6B7BF7-36C7-5142-8B99-8397520227D1}" type="presParOf" srcId="{BED1DC53-7733-FC49-B65A-B4F56D80B949}" destId="{F2075EAF-1F08-844B-863C-52230E4C696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39768E-39A6-4FA9-A4B1-F5CD4CB6EEA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8A232E2-9330-45BA-8F3D-94B65CEB4C6E}">
      <dgm:prSet phldrT="[Text]" custT="1"/>
      <dgm:spPr/>
      <dgm:t>
        <a:bodyPr/>
        <a:lstStyle/>
        <a:p>
          <a:pPr algn="ctr"/>
          <a:r>
            <a:rPr lang="en-US" sz="3600" dirty="0" smtClean="0"/>
            <a:t>Universal</a:t>
          </a:r>
          <a:endParaRPr lang="en-US" sz="3600" dirty="0"/>
        </a:p>
      </dgm:t>
    </dgm:pt>
    <dgm:pt modelId="{2F4A1E04-5D2B-4792-BBEF-41391C61F16F}" type="parTrans" cxnId="{74A68F44-20A8-4AB5-8443-C9992E378513}">
      <dgm:prSet/>
      <dgm:spPr/>
      <dgm:t>
        <a:bodyPr/>
        <a:lstStyle/>
        <a:p>
          <a:endParaRPr lang="en-US"/>
        </a:p>
      </dgm:t>
    </dgm:pt>
    <dgm:pt modelId="{90900876-D263-4D27-9390-F2D23E76F6C1}" type="sibTrans" cxnId="{74A68F44-20A8-4AB5-8443-C9992E378513}">
      <dgm:prSet/>
      <dgm:spPr/>
      <dgm:t>
        <a:bodyPr/>
        <a:lstStyle/>
        <a:p>
          <a:endParaRPr lang="en-US"/>
        </a:p>
      </dgm:t>
    </dgm:pt>
    <dgm:pt modelId="{636B6905-8B07-4A8A-9920-CB8277CBCEC8}">
      <dgm:prSet phldrT="[Text]" custT="1"/>
      <dgm:spPr/>
      <dgm:t>
        <a:bodyPr/>
        <a:lstStyle/>
        <a:p>
          <a:pPr algn="ctr"/>
          <a:r>
            <a:rPr lang="en-US" sz="3600" dirty="0" smtClean="0"/>
            <a:t>Tier II</a:t>
          </a:r>
          <a:endParaRPr lang="en-US" sz="3600" dirty="0"/>
        </a:p>
      </dgm:t>
    </dgm:pt>
    <dgm:pt modelId="{1F4EB6FC-6070-47DA-9E35-F176490CE62F}" type="parTrans" cxnId="{236C4353-A200-48EB-89CB-BD45285A3F41}">
      <dgm:prSet/>
      <dgm:spPr/>
      <dgm:t>
        <a:bodyPr/>
        <a:lstStyle/>
        <a:p>
          <a:endParaRPr lang="en-US"/>
        </a:p>
      </dgm:t>
    </dgm:pt>
    <dgm:pt modelId="{465F3017-FBCE-4CE5-8C7F-08B964924BB3}" type="sibTrans" cxnId="{236C4353-A200-48EB-89CB-BD45285A3F41}">
      <dgm:prSet/>
      <dgm:spPr/>
      <dgm:t>
        <a:bodyPr/>
        <a:lstStyle/>
        <a:p>
          <a:endParaRPr lang="en-US"/>
        </a:p>
      </dgm:t>
    </dgm:pt>
    <dgm:pt modelId="{B60BBE5F-A665-46F2-B919-1153C04CBD02}">
      <dgm:prSet phldrT="[Text]" custT="1"/>
      <dgm:spPr/>
      <dgm:t>
        <a:bodyPr/>
        <a:lstStyle/>
        <a:p>
          <a:pPr algn="ctr"/>
          <a:r>
            <a:rPr lang="en-US" sz="3600" dirty="0" smtClean="0"/>
            <a:t>Tier III</a:t>
          </a:r>
          <a:endParaRPr lang="en-US" sz="3600" dirty="0"/>
        </a:p>
      </dgm:t>
    </dgm:pt>
    <dgm:pt modelId="{28C11DF1-E077-4BD6-8C00-84F9E2513899}" type="parTrans" cxnId="{AC3544F8-F557-4E2E-AD61-E1C71E59215A}">
      <dgm:prSet/>
      <dgm:spPr/>
      <dgm:t>
        <a:bodyPr/>
        <a:lstStyle/>
        <a:p>
          <a:endParaRPr lang="en-US"/>
        </a:p>
      </dgm:t>
    </dgm:pt>
    <dgm:pt modelId="{438A6466-CB0A-45CD-849A-77563B0BD182}" type="sibTrans" cxnId="{AC3544F8-F557-4E2E-AD61-E1C71E59215A}">
      <dgm:prSet/>
      <dgm:spPr/>
      <dgm:t>
        <a:bodyPr/>
        <a:lstStyle/>
        <a:p>
          <a:endParaRPr lang="en-US"/>
        </a:p>
      </dgm:t>
    </dgm:pt>
    <dgm:pt modelId="{C418DCAE-306E-4AF7-A07C-93313C08AC51}" type="pres">
      <dgm:prSet presAssocID="{7A39768E-39A6-4FA9-A4B1-F5CD4CB6EEAE}" presName="arrowDiagram" presStyleCnt="0">
        <dgm:presLayoutVars>
          <dgm:chMax val="5"/>
          <dgm:dir/>
          <dgm:resizeHandles val="exact"/>
        </dgm:presLayoutVars>
      </dgm:prSet>
      <dgm:spPr/>
    </dgm:pt>
    <dgm:pt modelId="{71BCD42B-AD35-4119-8173-705E9B203F4E}" type="pres">
      <dgm:prSet presAssocID="{7A39768E-39A6-4FA9-A4B1-F5CD4CB6EEAE}" presName="arrow" presStyleLbl="bgShp" presStyleIdx="0" presStyleCnt="1" custAng="20026820" custScaleY="136097" custLinFactNeighborY="-6017"/>
      <dgm:spPr>
        <a:gradFill rotWithShape="0">
          <a:gsLst>
            <a:gs pos="0">
              <a:srgbClr val="CC0000"/>
            </a:gs>
            <a:gs pos="18000">
              <a:srgbClr val="FFFF99"/>
            </a:gs>
            <a:gs pos="50000">
              <a:srgbClr val="66FF33"/>
            </a:gs>
            <a:gs pos="65000">
              <a:srgbClr val="33CC33"/>
            </a:gs>
            <a:gs pos="82000">
              <a:srgbClr val="009900"/>
            </a:gs>
          </a:gsLst>
          <a:lin ang="5400000" scaled="0"/>
        </a:gradFill>
        <a:effectLst>
          <a:innerShdw blurRad="393700" dist="279400">
            <a:srgbClr val="00B050"/>
          </a:innerShdw>
        </a:effectLst>
      </dgm:spPr>
    </dgm:pt>
    <dgm:pt modelId="{1DC85ACA-369C-4434-B04E-417D8B11B123}" type="pres">
      <dgm:prSet presAssocID="{7A39768E-39A6-4FA9-A4B1-F5CD4CB6EEAE}" presName="arrowDiagram3" presStyleCnt="0"/>
      <dgm:spPr/>
    </dgm:pt>
    <dgm:pt modelId="{7A58CA06-7CF4-4880-8AFF-C27C46361B7A}" type="pres">
      <dgm:prSet presAssocID="{18A232E2-9330-45BA-8F3D-94B65CEB4C6E}" presName="bullet3a" presStyleLbl="node1" presStyleIdx="0" presStyleCnt="3" custScaleX="326242" custScaleY="326244" custLinFactX="103393" custLinFactY="573634" custLinFactNeighborX="200000" custLinFactNeighborY="600000"/>
      <dgm:spPr>
        <a:noFill/>
        <a:ln>
          <a:noFill/>
        </a:ln>
      </dgm:spPr>
    </dgm:pt>
    <dgm:pt modelId="{CBF801E5-F605-4B6B-AD44-734A83015E31}" type="pres">
      <dgm:prSet presAssocID="{18A232E2-9330-45BA-8F3D-94B65CEB4C6E}" presName="textBox3a" presStyleLbl="revTx" presStyleIdx="0" presStyleCnt="3" custScaleX="217016" custScaleY="68260" custLinFactNeighborX="22949" custLinFactNeighborY="53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6B20C5-91A5-4C36-8053-3B9ACF3D938D}" type="pres">
      <dgm:prSet presAssocID="{636B6905-8B07-4A8A-9920-CB8277CBCEC8}" presName="bullet3b" presStyleLbl="node1" presStyleIdx="1" presStyleCnt="3" custLinFactX="100000" custLinFactY="-100000" custLinFactNeighborX="174030" custLinFactNeighborY="-109595"/>
      <dgm:spPr>
        <a:noFill/>
        <a:ln>
          <a:noFill/>
        </a:ln>
      </dgm:spPr>
    </dgm:pt>
    <dgm:pt modelId="{762E8C8B-CBB3-47CF-BB93-4E34DA5A865B}" type="pres">
      <dgm:prSet presAssocID="{636B6905-8B07-4A8A-9920-CB8277CBCEC8}" presName="textBox3b" presStyleLbl="revTx" presStyleIdx="1" presStyleCnt="3" custScaleX="182476" custScaleY="35842" custLinFactNeighborX="8456" custLinFactNeighborY="-994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2DC6BB-4BD5-444C-A232-89F7B6D9B5AD}" type="pres">
      <dgm:prSet presAssocID="{B60BBE5F-A665-46F2-B919-1153C04CBD02}" presName="bullet3c" presStyleLbl="node1" presStyleIdx="2" presStyleCnt="3" custLinFactX="12896" custLinFactY="-100000" custLinFactNeighborX="100000" custLinFactNeighborY="-186633"/>
      <dgm:spPr>
        <a:noFill/>
        <a:ln>
          <a:noFill/>
        </a:ln>
      </dgm:spPr>
    </dgm:pt>
    <dgm:pt modelId="{D6BFCB8B-9EFA-490C-AAD3-ED7928DE275A}" type="pres">
      <dgm:prSet presAssocID="{B60BBE5F-A665-46F2-B919-1153C04CBD02}" presName="textBox3c" presStyleLbl="revTx" presStyleIdx="2" presStyleCnt="3" custScaleX="185784" custScaleY="21879" custLinFactY="-18776" custLinFactNeighborX="-8100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3544F8-F557-4E2E-AD61-E1C71E59215A}" srcId="{7A39768E-39A6-4FA9-A4B1-F5CD4CB6EEAE}" destId="{B60BBE5F-A665-46F2-B919-1153C04CBD02}" srcOrd="2" destOrd="0" parTransId="{28C11DF1-E077-4BD6-8C00-84F9E2513899}" sibTransId="{438A6466-CB0A-45CD-849A-77563B0BD182}"/>
    <dgm:cxn modelId="{A60DD185-AA5A-5243-A773-AA0999E1055B}" type="presOf" srcId="{7A39768E-39A6-4FA9-A4B1-F5CD4CB6EEAE}" destId="{C418DCAE-306E-4AF7-A07C-93313C08AC51}" srcOrd="0" destOrd="0" presId="urn:microsoft.com/office/officeart/2005/8/layout/arrow2"/>
    <dgm:cxn modelId="{9D7C73E8-3307-9646-B165-E67DDC989005}" type="presOf" srcId="{18A232E2-9330-45BA-8F3D-94B65CEB4C6E}" destId="{CBF801E5-F605-4B6B-AD44-734A83015E31}" srcOrd="0" destOrd="0" presId="urn:microsoft.com/office/officeart/2005/8/layout/arrow2"/>
    <dgm:cxn modelId="{236C4353-A200-48EB-89CB-BD45285A3F41}" srcId="{7A39768E-39A6-4FA9-A4B1-F5CD4CB6EEAE}" destId="{636B6905-8B07-4A8A-9920-CB8277CBCEC8}" srcOrd="1" destOrd="0" parTransId="{1F4EB6FC-6070-47DA-9E35-F176490CE62F}" sibTransId="{465F3017-FBCE-4CE5-8C7F-08B964924BB3}"/>
    <dgm:cxn modelId="{ECC1258B-BF4B-954E-B07D-781C757FB423}" type="presOf" srcId="{636B6905-8B07-4A8A-9920-CB8277CBCEC8}" destId="{762E8C8B-CBB3-47CF-BB93-4E34DA5A865B}" srcOrd="0" destOrd="0" presId="urn:microsoft.com/office/officeart/2005/8/layout/arrow2"/>
    <dgm:cxn modelId="{A349D592-F419-BF4D-B1F0-000252315D5C}" type="presOf" srcId="{B60BBE5F-A665-46F2-B919-1153C04CBD02}" destId="{D6BFCB8B-9EFA-490C-AAD3-ED7928DE275A}" srcOrd="0" destOrd="0" presId="urn:microsoft.com/office/officeart/2005/8/layout/arrow2"/>
    <dgm:cxn modelId="{74A68F44-20A8-4AB5-8443-C9992E378513}" srcId="{7A39768E-39A6-4FA9-A4B1-F5CD4CB6EEAE}" destId="{18A232E2-9330-45BA-8F3D-94B65CEB4C6E}" srcOrd="0" destOrd="0" parTransId="{2F4A1E04-5D2B-4792-BBEF-41391C61F16F}" sibTransId="{90900876-D263-4D27-9390-F2D23E76F6C1}"/>
    <dgm:cxn modelId="{ECEADDB3-13CD-A74D-A4A4-F854DEBE10BF}" type="presParOf" srcId="{C418DCAE-306E-4AF7-A07C-93313C08AC51}" destId="{71BCD42B-AD35-4119-8173-705E9B203F4E}" srcOrd="0" destOrd="0" presId="urn:microsoft.com/office/officeart/2005/8/layout/arrow2"/>
    <dgm:cxn modelId="{EDF2AF6A-38D7-084C-A3E8-77BD97272133}" type="presParOf" srcId="{C418DCAE-306E-4AF7-A07C-93313C08AC51}" destId="{1DC85ACA-369C-4434-B04E-417D8B11B123}" srcOrd="1" destOrd="0" presId="urn:microsoft.com/office/officeart/2005/8/layout/arrow2"/>
    <dgm:cxn modelId="{753BAFD2-3D31-0E44-A59C-2EAB7E915863}" type="presParOf" srcId="{1DC85ACA-369C-4434-B04E-417D8B11B123}" destId="{7A58CA06-7CF4-4880-8AFF-C27C46361B7A}" srcOrd="0" destOrd="0" presId="urn:microsoft.com/office/officeart/2005/8/layout/arrow2"/>
    <dgm:cxn modelId="{D30DB4D7-D844-4B48-B39A-7E1CBBC7CA2C}" type="presParOf" srcId="{1DC85ACA-369C-4434-B04E-417D8B11B123}" destId="{CBF801E5-F605-4B6B-AD44-734A83015E31}" srcOrd="1" destOrd="0" presId="urn:microsoft.com/office/officeart/2005/8/layout/arrow2"/>
    <dgm:cxn modelId="{253969CB-5F63-4547-A0C1-B814BCD57C31}" type="presParOf" srcId="{1DC85ACA-369C-4434-B04E-417D8B11B123}" destId="{486B20C5-91A5-4C36-8053-3B9ACF3D938D}" srcOrd="2" destOrd="0" presId="urn:microsoft.com/office/officeart/2005/8/layout/arrow2"/>
    <dgm:cxn modelId="{9DC7EE86-FE60-D24F-B26A-6EB1C3284629}" type="presParOf" srcId="{1DC85ACA-369C-4434-B04E-417D8B11B123}" destId="{762E8C8B-CBB3-47CF-BB93-4E34DA5A865B}" srcOrd="3" destOrd="0" presId="urn:microsoft.com/office/officeart/2005/8/layout/arrow2"/>
    <dgm:cxn modelId="{F985EF3D-3075-CF48-ADB7-7B14F35FB9B5}" type="presParOf" srcId="{1DC85ACA-369C-4434-B04E-417D8B11B123}" destId="{CC2DC6BB-4BD5-444C-A232-89F7B6D9B5AD}" srcOrd="4" destOrd="0" presId="urn:microsoft.com/office/officeart/2005/8/layout/arrow2"/>
    <dgm:cxn modelId="{CFA6297F-7F6D-5740-BD67-6720FD41A0F8}" type="presParOf" srcId="{1DC85ACA-369C-4434-B04E-417D8B11B123}" destId="{D6BFCB8B-9EFA-490C-AAD3-ED7928DE275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919C00-3BF5-4476-9F3E-08DFB3571CE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A85D7965-BA41-419C-AD07-DECF5DBB3ED3}">
      <dgm:prSet phldrT="[Text]" custT="1"/>
      <dgm:spPr/>
      <dgm:t>
        <a:bodyPr/>
        <a:lstStyle/>
        <a:p>
          <a:r>
            <a:rPr lang="en-US" sz="3200" b="1" dirty="0" smtClean="0"/>
            <a:t>15% Tier 3</a:t>
          </a:r>
        </a:p>
        <a:p>
          <a:r>
            <a:rPr lang="en-US" sz="2100" dirty="0" smtClean="0"/>
            <a:t>Goal 5%</a:t>
          </a:r>
          <a:endParaRPr lang="en-US" sz="2100" dirty="0"/>
        </a:p>
      </dgm:t>
    </dgm:pt>
    <dgm:pt modelId="{ABA1CB3D-3CF4-4B4C-9DAE-279D7EE360B4}" type="parTrans" cxnId="{7510D5B1-C479-4F28-9B43-11BF6877E2B3}">
      <dgm:prSet/>
      <dgm:spPr/>
      <dgm:t>
        <a:bodyPr/>
        <a:lstStyle/>
        <a:p>
          <a:endParaRPr lang="en-US"/>
        </a:p>
      </dgm:t>
    </dgm:pt>
    <dgm:pt modelId="{81219F1B-B370-4358-93DB-9A77CE9CE0DD}" type="sibTrans" cxnId="{7510D5B1-C479-4F28-9B43-11BF6877E2B3}">
      <dgm:prSet/>
      <dgm:spPr/>
      <dgm:t>
        <a:bodyPr/>
        <a:lstStyle/>
        <a:p>
          <a:endParaRPr lang="en-US"/>
        </a:p>
      </dgm:t>
    </dgm:pt>
    <dgm:pt modelId="{DB848077-48AA-48EA-9153-537DAADF429F}">
      <dgm:prSet phldrT="[Text]" custT="1"/>
      <dgm:spPr/>
      <dgm:t>
        <a:bodyPr/>
        <a:lstStyle/>
        <a:p>
          <a:r>
            <a:rPr lang="en-US" sz="3200" b="1" dirty="0" smtClean="0"/>
            <a:t>16% Tier 2</a:t>
          </a:r>
        </a:p>
        <a:p>
          <a:r>
            <a:rPr lang="en-US" sz="2100" dirty="0" smtClean="0"/>
            <a:t>Goal 15%</a:t>
          </a:r>
          <a:endParaRPr lang="en-US" sz="2100" dirty="0"/>
        </a:p>
      </dgm:t>
    </dgm:pt>
    <dgm:pt modelId="{F0D32AF2-4204-4F59-9222-A72A62B5D046}" type="parTrans" cxnId="{446E4D90-FDC6-4050-87F8-5679A3D217B7}">
      <dgm:prSet/>
      <dgm:spPr/>
      <dgm:t>
        <a:bodyPr/>
        <a:lstStyle/>
        <a:p>
          <a:endParaRPr lang="en-US"/>
        </a:p>
      </dgm:t>
    </dgm:pt>
    <dgm:pt modelId="{8C84E0FC-AA80-4D63-A294-531A996C39B3}" type="sibTrans" cxnId="{446E4D90-FDC6-4050-87F8-5679A3D217B7}">
      <dgm:prSet/>
      <dgm:spPr/>
      <dgm:t>
        <a:bodyPr/>
        <a:lstStyle/>
        <a:p>
          <a:endParaRPr lang="en-US"/>
        </a:p>
      </dgm:t>
    </dgm:pt>
    <dgm:pt modelId="{4ACAD8D7-C76B-41FA-B070-329434353C6E}">
      <dgm:prSet phldrT="[Text]" custT="1"/>
      <dgm:spPr/>
      <dgm:t>
        <a:bodyPr/>
        <a:lstStyle/>
        <a:p>
          <a:r>
            <a:rPr lang="en-US" sz="3200" b="1" dirty="0" smtClean="0"/>
            <a:t>69% Tier 1</a:t>
          </a:r>
        </a:p>
        <a:p>
          <a:r>
            <a:rPr lang="en-US" sz="2100" dirty="0" smtClean="0"/>
            <a:t>Goal 80%</a:t>
          </a:r>
          <a:endParaRPr lang="en-US" sz="2100" dirty="0"/>
        </a:p>
      </dgm:t>
    </dgm:pt>
    <dgm:pt modelId="{6A2924CC-2866-4A68-A134-6DF43A02AF36}" type="parTrans" cxnId="{EC098650-1FD3-4310-A4D1-9D659E190820}">
      <dgm:prSet/>
      <dgm:spPr/>
      <dgm:t>
        <a:bodyPr/>
        <a:lstStyle/>
        <a:p>
          <a:endParaRPr lang="en-US"/>
        </a:p>
      </dgm:t>
    </dgm:pt>
    <dgm:pt modelId="{C400782A-95DD-4F84-A169-A51584DED9B8}" type="sibTrans" cxnId="{EC098650-1FD3-4310-A4D1-9D659E190820}">
      <dgm:prSet/>
      <dgm:spPr/>
      <dgm:t>
        <a:bodyPr/>
        <a:lstStyle/>
        <a:p>
          <a:endParaRPr lang="en-US"/>
        </a:p>
      </dgm:t>
    </dgm:pt>
    <dgm:pt modelId="{0C9AE65D-E9CF-487A-BBF3-2DC812899645}" type="pres">
      <dgm:prSet presAssocID="{B9919C00-3BF5-4476-9F3E-08DFB3571CEB}" presName="compositeShape" presStyleCnt="0">
        <dgm:presLayoutVars>
          <dgm:dir/>
          <dgm:resizeHandles/>
        </dgm:presLayoutVars>
      </dgm:prSet>
      <dgm:spPr/>
    </dgm:pt>
    <dgm:pt modelId="{FD664DC6-41B5-43BA-8BD5-3B7C5E6AA87A}" type="pres">
      <dgm:prSet presAssocID="{B9919C00-3BF5-4476-9F3E-08DFB3571CEB}" presName="pyramid" presStyleLbl="node1" presStyleIdx="0" presStyleCnt="1"/>
      <dgm:spPr/>
    </dgm:pt>
    <dgm:pt modelId="{183D9153-3B30-4FC4-B470-D5021F1D1D0E}" type="pres">
      <dgm:prSet presAssocID="{B9919C00-3BF5-4476-9F3E-08DFB3571CEB}" presName="theList" presStyleCnt="0"/>
      <dgm:spPr/>
    </dgm:pt>
    <dgm:pt modelId="{D246A910-5D0D-4B99-A750-49B4E31B0DFD}" type="pres">
      <dgm:prSet presAssocID="{A85D7965-BA41-419C-AD07-DECF5DBB3ED3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D2E676-261D-430F-AEED-D6C388EB25A0}" type="pres">
      <dgm:prSet presAssocID="{A85D7965-BA41-419C-AD07-DECF5DBB3ED3}" presName="aSpace" presStyleCnt="0"/>
      <dgm:spPr/>
    </dgm:pt>
    <dgm:pt modelId="{98E9E559-2D45-4DB7-B6F1-CC1E8AFE4A53}" type="pres">
      <dgm:prSet presAssocID="{DB848077-48AA-48EA-9153-537DAADF429F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E25105-87F5-42C9-8E74-21F332E1B98A}" type="pres">
      <dgm:prSet presAssocID="{DB848077-48AA-48EA-9153-537DAADF429F}" presName="aSpace" presStyleCnt="0"/>
      <dgm:spPr/>
    </dgm:pt>
    <dgm:pt modelId="{75B9E19E-58BF-46BA-BF43-7F7FB65D050C}" type="pres">
      <dgm:prSet presAssocID="{4ACAD8D7-C76B-41FA-B070-329434353C6E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7CC3D7-80F6-482C-AFAD-37F7F20127A9}" type="pres">
      <dgm:prSet presAssocID="{4ACAD8D7-C76B-41FA-B070-329434353C6E}" presName="aSpace" presStyleCnt="0"/>
      <dgm:spPr/>
    </dgm:pt>
  </dgm:ptLst>
  <dgm:cxnLst>
    <dgm:cxn modelId="{ED212C5F-29DB-1D43-93FC-589ADC3800DC}" type="presOf" srcId="{DB848077-48AA-48EA-9153-537DAADF429F}" destId="{98E9E559-2D45-4DB7-B6F1-CC1E8AFE4A53}" srcOrd="0" destOrd="0" presId="urn:microsoft.com/office/officeart/2005/8/layout/pyramid2"/>
    <dgm:cxn modelId="{006860AC-B671-3741-BDA3-E4EF35BC1405}" type="presOf" srcId="{A85D7965-BA41-419C-AD07-DECF5DBB3ED3}" destId="{D246A910-5D0D-4B99-A750-49B4E31B0DFD}" srcOrd="0" destOrd="0" presId="urn:microsoft.com/office/officeart/2005/8/layout/pyramid2"/>
    <dgm:cxn modelId="{446E4D90-FDC6-4050-87F8-5679A3D217B7}" srcId="{B9919C00-3BF5-4476-9F3E-08DFB3571CEB}" destId="{DB848077-48AA-48EA-9153-537DAADF429F}" srcOrd="1" destOrd="0" parTransId="{F0D32AF2-4204-4F59-9222-A72A62B5D046}" sibTransId="{8C84E0FC-AA80-4D63-A294-531A996C39B3}"/>
    <dgm:cxn modelId="{EC098650-1FD3-4310-A4D1-9D659E190820}" srcId="{B9919C00-3BF5-4476-9F3E-08DFB3571CEB}" destId="{4ACAD8D7-C76B-41FA-B070-329434353C6E}" srcOrd="2" destOrd="0" parTransId="{6A2924CC-2866-4A68-A134-6DF43A02AF36}" sibTransId="{C400782A-95DD-4F84-A169-A51584DED9B8}"/>
    <dgm:cxn modelId="{F1655CEF-EA01-AD40-A181-5FDB3BBEAE42}" type="presOf" srcId="{B9919C00-3BF5-4476-9F3E-08DFB3571CEB}" destId="{0C9AE65D-E9CF-487A-BBF3-2DC812899645}" srcOrd="0" destOrd="0" presId="urn:microsoft.com/office/officeart/2005/8/layout/pyramid2"/>
    <dgm:cxn modelId="{E0078B90-EC75-0742-9847-4B8C07B7E47E}" type="presOf" srcId="{4ACAD8D7-C76B-41FA-B070-329434353C6E}" destId="{75B9E19E-58BF-46BA-BF43-7F7FB65D050C}" srcOrd="0" destOrd="0" presId="urn:microsoft.com/office/officeart/2005/8/layout/pyramid2"/>
    <dgm:cxn modelId="{7510D5B1-C479-4F28-9B43-11BF6877E2B3}" srcId="{B9919C00-3BF5-4476-9F3E-08DFB3571CEB}" destId="{A85D7965-BA41-419C-AD07-DECF5DBB3ED3}" srcOrd="0" destOrd="0" parTransId="{ABA1CB3D-3CF4-4B4C-9DAE-279D7EE360B4}" sibTransId="{81219F1B-B370-4358-93DB-9A77CE9CE0DD}"/>
    <dgm:cxn modelId="{A2FC55AD-4074-664D-BE9B-43B1CB140705}" type="presParOf" srcId="{0C9AE65D-E9CF-487A-BBF3-2DC812899645}" destId="{FD664DC6-41B5-43BA-8BD5-3B7C5E6AA87A}" srcOrd="0" destOrd="0" presId="urn:microsoft.com/office/officeart/2005/8/layout/pyramid2"/>
    <dgm:cxn modelId="{9B613401-9EF3-F343-9CE0-18609EE95B80}" type="presParOf" srcId="{0C9AE65D-E9CF-487A-BBF3-2DC812899645}" destId="{183D9153-3B30-4FC4-B470-D5021F1D1D0E}" srcOrd="1" destOrd="0" presId="urn:microsoft.com/office/officeart/2005/8/layout/pyramid2"/>
    <dgm:cxn modelId="{5D702971-E866-E14F-9EF4-53C431AA62BB}" type="presParOf" srcId="{183D9153-3B30-4FC4-B470-D5021F1D1D0E}" destId="{D246A910-5D0D-4B99-A750-49B4E31B0DFD}" srcOrd="0" destOrd="0" presId="urn:microsoft.com/office/officeart/2005/8/layout/pyramid2"/>
    <dgm:cxn modelId="{EC05838A-4389-0142-ACD1-F4C2B6B66FAA}" type="presParOf" srcId="{183D9153-3B30-4FC4-B470-D5021F1D1D0E}" destId="{B8D2E676-261D-430F-AEED-D6C388EB25A0}" srcOrd="1" destOrd="0" presId="urn:microsoft.com/office/officeart/2005/8/layout/pyramid2"/>
    <dgm:cxn modelId="{3E54C57D-32B2-F849-8B6C-28CAF3D1B38A}" type="presParOf" srcId="{183D9153-3B30-4FC4-B470-D5021F1D1D0E}" destId="{98E9E559-2D45-4DB7-B6F1-CC1E8AFE4A53}" srcOrd="2" destOrd="0" presId="urn:microsoft.com/office/officeart/2005/8/layout/pyramid2"/>
    <dgm:cxn modelId="{2B1E888C-D62F-904B-97EB-BE09025DF8E3}" type="presParOf" srcId="{183D9153-3B30-4FC4-B470-D5021F1D1D0E}" destId="{ECE25105-87F5-42C9-8E74-21F332E1B98A}" srcOrd="3" destOrd="0" presId="urn:microsoft.com/office/officeart/2005/8/layout/pyramid2"/>
    <dgm:cxn modelId="{A86FD95C-3D17-F741-8ED2-525DFFC27BA1}" type="presParOf" srcId="{183D9153-3B30-4FC4-B470-D5021F1D1D0E}" destId="{75B9E19E-58BF-46BA-BF43-7F7FB65D050C}" srcOrd="4" destOrd="0" presId="urn:microsoft.com/office/officeart/2005/8/layout/pyramid2"/>
    <dgm:cxn modelId="{0EC91CE1-36A9-454A-8A22-7EFFE898EC69}" type="presParOf" srcId="{183D9153-3B30-4FC4-B470-D5021F1D1D0E}" destId="{837CC3D7-80F6-482C-AFAD-37F7F20127A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F46F0E-3092-4D83-8C49-84EC099CCC4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FDCEC400-DB8E-4180-8B6C-B5935EA93E13}">
      <dgm:prSet phldrT="[Text]" custT="1"/>
      <dgm:spPr/>
      <dgm:t>
        <a:bodyPr/>
        <a:lstStyle/>
        <a:p>
          <a:r>
            <a:rPr lang="en-US" sz="3200" b="1" dirty="0" smtClean="0"/>
            <a:t>7% Tier 3</a:t>
          </a:r>
        </a:p>
        <a:p>
          <a:r>
            <a:rPr lang="en-US" sz="2300" b="0" dirty="0" smtClean="0"/>
            <a:t>Goal 5%</a:t>
          </a:r>
          <a:endParaRPr lang="en-US" sz="2300" b="0" dirty="0"/>
        </a:p>
      </dgm:t>
    </dgm:pt>
    <dgm:pt modelId="{A9A3B4E8-148D-4CE0-AF77-A34AD2C8EF3E}" type="parTrans" cxnId="{03CE79A5-EFC1-4DB0-AD97-DE5502F44F24}">
      <dgm:prSet/>
      <dgm:spPr/>
      <dgm:t>
        <a:bodyPr/>
        <a:lstStyle/>
        <a:p>
          <a:endParaRPr lang="en-US"/>
        </a:p>
      </dgm:t>
    </dgm:pt>
    <dgm:pt modelId="{92E07989-D440-442C-B1B9-8099895E1A0A}" type="sibTrans" cxnId="{03CE79A5-EFC1-4DB0-AD97-DE5502F44F24}">
      <dgm:prSet/>
      <dgm:spPr/>
      <dgm:t>
        <a:bodyPr/>
        <a:lstStyle/>
        <a:p>
          <a:endParaRPr lang="en-US"/>
        </a:p>
      </dgm:t>
    </dgm:pt>
    <dgm:pt modelId="{8B7E6E50-C8B7-421B-95B6-0D4818225A01}">
      <dgm:prSet phldrT="[Text]" custT="1"/>
      <dgm:spPr/>
      <dgm:t>
        <a:bodyPr/>
        <a:lstStyle/>
        <a:p>
          <a:r>
            <a:rPr lang="en-US" sz="3200" b="1" dirty="0" smtClean="0"/>
            <a:t>10% Tier 2</a:t>
          </a:r>
        </a:p>
        <a:p>
          <a:r>
            <a:rPr lang="en-US" sz="2300" b="0" dirty="0" smtClean="0"/>
            <a:t>Goal 15%</a:t>
          </a:r>
          <a:endParaRPr lang="en-US" sz="2300" b="0" dirty="0"/>
        </a:p>
      </dgm:t>
    </dgm:pt>
    <dgm:pt modelId="{2685C50F-E76B-4C29-982D-5E5749AFF226}" type="parTrans" cxnId="{E5A56D47-2F7B-4FF3-ACF2-F338C2921BD1}">
      <dgm:prSet/>
      <dgm:spPr/>
      <dgm:t>
        <a:bodyPr/>
        <a:lstStyle/>
        <a:p>
          <a:endParaRPr lang="en-US"/>
        </a:p>
      </dgm:t>
    </dgm:pt>
    <dgm:pt modelId="{1301C24A-65BA-463B-9F13-92F11BB0C8AB}" type="sibTrans" cxnId="{E5A56D47-2F7B-4FF3-ACF2-F338C2921BD1}">
      <dgm:prSet/>
      <dgm:spPr/>
      <dgm:t>
        <a:bodyPr/>
        <a:lstStyle/>
        <a:p>
          <a:endParaRPr lang="en-US"/>
        </a:p>
      </dgm:t>
    </dgm:pt>
    <dgm:pt modelId="{0FDD4053-7289-4879-9252-D8E14D8738EA}">
      <dgm:prSet phldrT="[Text]" custT="1"/>
      <dgm:spPr/>
      <dgm:t>
        <a:bodyPr/>
        <a:lstStyle/>
        <a:p>
          <a:r>
            <a:rPr lang="en-US" sz="3200" b="1" dirty="0" smtClean="0"/>
            <a:t>83% Tier 1</a:t>
          </a:r>
        </a:p>
        <a:p>
          <a:r>
            <a:rPr lang="en-US" sz="2300" b="0" dirty="0" smtClean="0"/>
            <a:t>Goal 80%</a:t>
          </a:r>
          <a:endParaRPr lang="en-US" sz="2300" b="0" dirty="0"/>
        </a:p>
      </dgm:t>
    </dgm:pt>
    <dgm:pt modelId="{3FB19CC8-F5FC-4739-9C93-C6F1DF93A7DF}" type="parTrans" cxnId="{5F28DB72-335D-4C59-8795-43FE613821C6}">
      <dgm:prSet/>
      <dgm:spPr/>
      <dgm:t>
        <a:bodyPr/>
        <a:lstStyle/>
        <a:p>
          <a:endParaRPr lang="en-US"/>
        </a:p>
      </dgm:t>
    </dgm:pt>
    <dgm:pt modelId="{93B62588-7171-4C75-93BB-60B3D35145C6}" type="sibTrans" cxnId="{5F28DB72-335D-4C59-8795-43FE613821C6}">
      <dgm:prSet/>
      <dgm:spPr/>
      <dgm:t>
        <a:bodyPr/>
        <a:lstStyle/>
        <a:p>
          <a:endParaRPr lang="en-US"/>
        </a:p>
      </dgm:t>
    </dgm:pt>
    <dgm:pt modelId="{8F2822DA-FE9B-464D-AFC7-9C26CF4B375A}" type="pres">
      <dgm:prSet presAssocID="{D0F46F0E-3092-4D83-8C49-84EC099CCC4D}" presName="compositeShape" presStyleCnt="0">
        <dgm:presLayoutVars>
          <dgm:dir/>
          <dgm:resizeHandles/>
        </dgm:presLayoutVars>
      </dgm:prSet>
      <dgm:spPr/>
    </dgm:pt>
    <dgm:pt modelId="{BAD447D5-19FD-46C7-BFAA-84A94B2D4F73}" type="pres">
      <dgm:prSet presAssocID="{D0F46F0E-3092-4D83-8C49-84EC099CCC4D}" presName="pyramid" presStyleLbl="node1" presStyleIdx="0" presStyleCnt="1"/>
      <dgm:spPr/>
      <dgm:t>
        <a:bodyPr/>
        <a:lstStyle/>
        <a:p>
          <a:endParaRPr lang="en-US"/>
        </a:p>
      </dgm:t>
    </dgm:pt>
    <dgm:pt modelId="{CEBA875C-EC88-42FE-82B2-2D69D56EB25F}" type="pres">
      <dgm:prSet presAssocID="{D0F46F0E-3092-4D83-8C49-84EC099CCC4D}" presName="theList" presStyleCnt="0"/>
      <dgm:spPr/>
    </dgm:pt>
    <dgm:pt modelId="{0F99BC0D-4907-4DCA-B509-A33ED375BAD7}" type="pres">
      <dgm:prSet presAssocID="{FDCEC400-DB8E-4180-8B6C-B5935EA93E13}" presName="aNode" presStyleLbl="fgAcc1" presStyleIdx="0" presStyleCnt="3" custLinFactNeighborX="760" custLinFactNeighborY="564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D786CD-13B0-43EA-915F-60BDB197DCD7}" type="pres">
      <dgm:prSet presAssocID="{FDCEC400-DB8E-4180-8B6C-B5935EA93E13}" presName="aSpace" presStyleCnt="0"/>
      <dgm:spPr/>
    </dgm:pt>
    <dgm:pt modelId="{1E0E38D5-6B80-4CE2-88E2-B60F360B02EA}" type="pres">
      <dgm:prSet presAssocID="{8B7E6E50-C8B7-421B-95B6-0D4818225A01}" presName="aNode" presStyleLbl="fgAcc1" presStyleIdx="1" presStyleCnt="3" custLinFactNeighborX="-11" custLinFactNeighborY="338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5BFF6-F4B1-488A-B09A-6307145F995D}" type="pres">
      <dgm:prSet presAssocID="{8B7E6E50-C8B7-421B-95B6-0D4818225A01}" presName="aSpace" presStyleCnt="0"/>
      <dgm:spPr/>
    </dgm:pt>
    <dgm:pt modelId="{420775D3-0CE7-41F5-81A0-0F6053B8DEDC}" type="pres">
      <dgm:prSet presAssocID="{0FDD4053-7289-4879-9252-D8E14D8738E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038A92-D29D-4C16-979F-65998756F9EC}" type="pres">
      <dgm:prSet presAssocID="{0FDD4053-7289-4879-9252-D8E14D8738EA}" presName="aSpace" presStyleCnt="0"/>
      <dgm:spPr/>
    </dgm:pt>
  </dgm:ptLst>
  <dgm:cxnLst>
    <dgm:cxn modelId="{3B7CBCBD-69E4-AA4D-B09A-4DD0E84D15B9}" type="presOf" srcId="{FDCEC400-DB8E-4180-8B6C-B5935EA93E13}" destId="{0F99BC0D-4907-4DCA-B509-A33ED375BAD7}" srcOrd="0" destOrd="0" presId="urn:microsoft.com/office/officeart/2005/8/layout/pyramid2"/>
    <dgm:cxn modelId="{E5A56D47-2F7B-4FF3-ACF2-F338C2921BD1}" srcId="{D0F46F0E-3092-4D83-8C49-84EC099CCC4D}" destId="{8B7E6E50-C8B7-421B-95B6-0D4818225A01}" srcOrd="1" destOrd="0" parTransId="{2685C50F-E76B-4C29-982D-5E5749AFF226}" sibTransId="{1301C24A-65BA-463B-9F13-92F11BB0C8AB}"/>
    <dgm:cxn modelId="{E240C925-56B6-1244-833F-5123C29D0CF7}" type="presOf" srcId="{8B7E6E50-C8B7-421B-95B6-0D4818225A01}" destId="{1E0E38D5-6B80-4CE2-88E2-B60F360B02EA}" srcOrd="0" destOrd="0" presId="urn:microsoft.com/office/officeart/2005/8/layout/pyramid2"/>
    <dgm:cxn modelId="{5F28DB72-335D-4C59-8795-43FE613821C6}" srcId="{D0F46F0E-3092-4D83-8C49-84EC099CCC4D}" destId="{0FDD4053-7289-4879-9252-D8E14D8738EA}" srcOrd="2" destOrd="0" parTransId="{3FB19CC8-F5FC-4739-9C93-C6F1DF93A7DF}" sibTransId="{93B62588-7171-4C75-93BB-60B3D35145C6}"/>
    <dgm:cxn modelId="{72098E1E-3D4C-754A-BE16-AB8C326CCEBD}" type="presOf" srcId="{D0F46F0E-3092-4D83-8C49-84EC099CCC4D}" destId="{8F2822DA-FE9B-464D-AFC7-9C26CF4B375A}" srcOrd="0" destOrd="0" presId="urn:microsoft.com/office/officeart/2005/8/layout/pyramid2"/>
    <dgm:cxn modelId="{D81348C3-DF0A-764A-AEB5-332C570BAC7A}" type="presOf" srcId="{0FDD4053-7289-4879-9252-D8E14D8738EA}" destId="{420775D3-0CE7-41F5-81A0-0F6053B8DEDC}" srcOrd="0" destOrd="0" presId="urn:microsoft.com/office/officeart/2005/8/layout/pyramid2"/>
    <dgm:cxn modelId="{03CE79A5-EFC1-4DB0-AD97-DE5502F44F24}" srcId="{D0F46F0E-3092-4D83-8C49-84EC099CCC4D}" destId="{FDCEC400-DB8E-4180-8B6C-B5935EA93E13}" srcOrd="0" destOrd="0" parTransId="{A9A3B4E8-148D-4CE0-AF77-A34AD2C8EF3E}" sibTransId="{92E07989-D440-442C-B1B9-8099895E1A0A}"/>
    <dgm:cxn modelId="{0589E2C2-5BDB-0B47-B225-2E49A1724281}" type="presParOf" srcId="{8F2822DA-FE9B-464D-AFC7-9C26CF4B375A}" destId="{BAD447D5-19FD-46C7-BFAA-84A94B2D4F73}" srcOrd="0" destOrd="0" presId="urn:microsoft.com/office/officeart/2005/8/layout/pyramid2"/>
    <dgm:cxn modelId="{5E780347-54C8-F943-ABC0-78E61E163E06}" type="presParOf" srcId="{8F2822DA-FE9B-464D-AFC7-9C26CF4B375A}" destId="{CEBA875C-EC88-42FE-82B2-2D69D56EB25F}" srcOrd="1" destOrd="0" presId="urn:microsoft.com/office/officeart/2005/8/layout/pyramid2"/>
    <dgm:cxn modelId="{487EF387-6A78-C54E-BA50-5A3FE4FB46AF}" type="presParOf" srcId="{CEBA875C-EC88-42FE-82B2-2D69D56EB25F}" destId="{0F99BC0D-4907-4DCA-B509-A33ED375BAD7}" srcOrd="0" destOrd="0" presId="urn:microsoft.com/office/officeart/2005/8/layout/pyramid2"/>
    <dgm:cxn modelId="{B8B2D1D0-0BCB-1444-A0BA-38054843F2F2}" type="presParOf" srcId="{CEBA875C-EC88-42FE-82B2-2D69D56EB25F}" destId="{54D786CD-13B0-43EA-915F-60BDB197DCD7}" srcOrd="1" destOrd="0" presId="urn:microsoft.com/office/officeart/2005/8/layout/pyramid2"/>
    <dgm:cxn modelId="{DEE4707E-3322-F949-ACE8-0B8623130F69}" type="presParOf" srcId="{CEBA875C-EC88-42FE-82B2-2D69D56EB25F}" destId="{1E0E38D5-6B80-4CE2-88E2-B60F360B02EA}" srcOrd="2" destOrd="0" presId="urn:microsoft.com/office/officeart/2005/8/layout/pyramid2"/>
    <dgm:cxn modelId="{110B8E0A-A0F3-E647-8E36-82824D3DA567}" type="presParOf" srcId="{CEBA875C-EC88-42FE-82B2-2D69D56EB25F}" destId="{73A5BFF6-F4B1-488A-B09A-6307145F995D}" srcOrd="3" destOrd="0" presId="urn:microsoft.com/office/officeart/2005/8/layout/pyramid2"/>
    <dgm:cxn modelId="{94208E99-7EF6-AE44-BF8E-60705DD84780}" type="presParOf" srcId="{CEBA875C-EC88-42FE-82B2-2D69D56EB25F}" destId="{420775D3-0CE7-41F5-81A0-0F6053B8DEDC}" srcOrd="4" destOrd="0" presId="urn:microsoft.com/office/officeart/2005/8/layout/pyramid2"/>
    <dgm:cxn modelId="{0E680446-B380-BD4A-9B6A-D413AC47F838}" type="presParOf" srcId="{CEBA875C-EC88-42FE-82B2-2D69D56EB25F}" destId="{9B038A92-D29D-4C16-979F-65998756F9E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8FED46-2490-A249-A574-E84CEA408B78}" type="doc">
      <dgm:prSet loTypeId="urn:microsoft.com/office/officeart/2005/8/layout/hierarchy1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6252D4E-7E46-614D-8897-F79BB909C076}">
      <dgm:prSet phldrT="[Text]"/>
      <dgm:spPr/>
      <dgm:t>
        <a:bodyPr/>
        <a:lstStyle/>
        <a:p>
          <a:r>
            <a:rPr lang="en-US" dirty="0" smtClean="0"/>
            <a:t>CICO Coordinator</a:t>
          </a:r>
          <a:endParaRPr lang="en-US" dirty="0"/>
        </a:p>
      </dgm:t>
    </dgm:pt>
    <dgm:pt modelId="{7C262304-AFF9-6E43-B9FD-64654F715C24}" type="parTrans" cxnId="{F9B2ACA1-59AB-C04B-837E-DD419660AF23}">
      <dgm:prSet/>
      <dgm:spPr/>
      <dgm:t>
        <a:bodyPr/>
        <a:lstStyle/>
        <a:p>
          <a:endParaRPr lang="en-US"/>
        </a:p>
      </dgm:t>
    </dgm:pt>
    <dgm:pt modelId="{26DA1098-49F0-684D-A16D-0984C34AB3D7}" type="sibTrans" cxnId="{F9B2ACA1-59AB-C04B-837E-DD419660AF23}">
      <dgm:prSet/>
      <dgm:spPr/>
      <dgm:t>
        <a:bodyPr/>
        <a:lstStyle/>
        <a:p>
          <a:endParaRPr lang="en-US"/>
        </a:p>
      </dgm:t>
    </dgm:pt>
    <dgm:pt modelId="{5CA249C7-1193-EA42-9420-1826AD381033}">
      <dgm:prSet phldrT="[Text]"/>
      <dgm:spPr/>
      <dgm:t>
        <a:bodyPr/>
        <a:lstStyle/>
        <a:p>
          <a:r>
            <a:rPr lang="en-US" dirty="0" smtClean="0"/>
            <a:t>Facilitator A</a:t>
          </a:r>
          <a:endParaRPr lang="en-US" dirty="0"/>
        </a:p>
      </dgm:t>
    </dgm:pt>
    <dgm:pt modelId="{B96AA368-2D81-0A43-8D94-07E04B4CE0A8}" type="parTrans" cxnId="{6DA94980-A834-D84F-BC0D-7CA169FBE1BB}">
      <dgm:prSet/>
      <dgm:spPr/>
      <dgm:t>
        <a:bodyPr/>
        <a:lstStyle/>
        <a:p>
          <a:endParaRPr lang="en-US"/>
        </a:p>
      </dgm:t>
    </dgm:pt>
    <dgm:pt modelId="{77C74A83-9C00-9B41-A95B-22D90AC013C0}" type="sibTrans" cxnId="{6DA94980-A834-D84F-BC0D-7CA169FBE1BB}">
      <dgm:prSet/>
      <dgm:spPr/>
      <dgm:t>
        <a:bodyPr/>
        <a:lstStyle/>
        <a:p>
          <a:endParaRPr lang="en-US"/>
        </a:p>
      </dgm:t>
    </dgm:pt>
    <dgm:pt modelId="{44F890E3-A646-3A4B-A91C-27925E265414}">
      <dgm:prSet phldrT="[Text]"/>
      <dgm:spPr/>
      <dgm:t>
        <a:bodyPr/>
        <a:lstStyle/>
        <a:p>
          <a:r>
            <a:rPr lang="en-US" dirty="0" smtClean="0"/>
            <a:t>Student 1</a:t>
          </a:r>
          <a:endParaRPr lang="en-US" dirty="0"/>
        </a:p>
      </dgm:t>
    </dgm:pt>
    <dgm:pt modelId="{89104717-421F-0340-A0BF-403E90A52C86}" type="parTrans" cxnId="{FD3E23B6-7757-8A4A-89D7-06E5B3A2C446}">
      <dgm:prSet/>
      <dgm:spPr/>
      <dgm:t>
        <a:bodyPr/>
        <a:lstStyle/>
        <a:p>
          <a:endParaRPr lang="en-US"/>
        </a:p>
      </dgm:t>
    </dgm:pt>
    <dgm:pt modelId="{380A7DD1-6E20-BD49-BC95-084120FB9072}" type="sibTrans" cxnId="{FD3E23B6-7757-8A4A-89D7-06E5B3A2C446}">
      <dgm:prSet/>
      <dgm:spPr/>
      <dgm:t>
        <a:bodyPr/>
        <a:lstStyle/>
        <a:p>
          <a:endParaRPr lang="en-US"/>
        </a:p>
      </dgm:t>
    </dgm:pt>
    <dgm:pt modelId="{E7992676-EE63-C447-B841-504D72AB8912}">
      <dgm:prSet phldrT="[Text]"/>
      <dgm:spPr/>
      <dgm:t>
        <a:bodyPr/>
        <a:lstStyle/>
        <a:p>
          <a:r>
            <a:rPr lang="en-US" dirty="0" smtClean="0"/>
            <a:t>Student 2</a:t>
          </a:r>
          <a:endParaRPr lang="en-US" dirty="0"/>
        </a:p>
      </dgm:t>
    </dgm:pt>
    <dgm:pt modelId="{774D49E6-325A-AF47-83F1-55D6FDE075F0}" type="parTrans" cxnId="{5194D65F-BFCF-E345-A948-B9AC61EE5A1B}">
      <dgm:prSet/>
      <dgm:spPr/>
      <dgm:t>
        <a:bodyPr/>
        <a:lstStyle/>
        <a:p>
          <a:endParaRPr lang="en-US"/>
        </a:p>
      </dgm:t>
    </dgm:pt>
    <dgm:pt modelId="{F8CAFE97-97B9-144A-949F-5B9134680242}" type="sibTrans" cxnId="{5194D65F-BFCF-E345-A948-B9AC61EE5A1B}">
      <dgm:prSet/>
      <dgm:spPr/>
      <dgm:t>
        <a:bodyPr/>
        <a:lstStyle/>
        <a:p>
          <a:endParaRPr lang="en-US"/>
        </a:p>
      </dgm:t>
    </dgm:pt>
    <dgm:pt modelId="{6F4E618A-7218-7442-856C-4713C9AFB385}">
      <dgm:prSet phldrT="[Text]"/>
      <dgm:spPr/>
      <dgm:t>
        <a:bodyPr/>
        <a:lstStyle/>
        <a:p>
          <a:r>
            <a:rPr lang="en-US" dirty="0" smtClean="0"/>
            <a:t>Facilitator B</a:t>
          </a:r>
          <a:endParaRPr lang="en-US" dirty="0"/>
        </a:p>
      </dgm:t>
    </dgm:pt>
    <dgm:pt modelId="{B3AFD02B-366A-6F4A-9B78-313CB301E76E}" type="parTrans" cxnId="{9F6A3447-042C-7348-A3BF-7B8B80185116}">
      <dgm:prSet/>
      <dgm:spPr/>
      <dgm:t>
        <a:bodyPr/>
        <a:lstStyle/>
        <a:p>
          <a:endParaRPr lang="en-US"/>
        </a:p>
      </dgm:t>
    </dgm:pt>
    <dgm:pt modelId="{8B222022-15B4-514B-B790-B67D2D829EC2}" type="sibTrans" cxnId="{9F6A3447-042C-7348-A3BF-7B8B80185116}">
      <dgm:prSet/>
      <dgm:spPr/>
      <dgm:t>
        <a:bodyPr/>
        <a:lstStyle/>
        <a:p>
          <a:endParaRPr lang="en-US"/>
        </a:p>
      </dgm:t>
    </dgm:pt>
    <dgm:pt modelId="{D8CB3170-4A1D-A545-9A69-014E5EEC4F38}">
      <dgm:prSet phldrT="[Text]"/>
      <dgm:spPr/>
      <dgm:t>
        <a:bodyPr/>
        <a:lstStyle/>
        <a:p>
          <a:r>
            <a:rPr lang="en-US" dirty="0" smtClean="0"/>
            <a:t>Student 3</a:t>
          </a:r>
          <a:endParaRPr lang="en-US" dirty="0"/>
        </a:p>
      </dgm:t>
    </dgm:pt>
    <dgm:pt modelId="{B2CB5B32-EC4F-674B-9619-6DBE2F68927F}" type="parTrans" cxnId="{2230A0B4-2D1C-8946-B870-8A38CDB32C23}">
      <dgm:prSet/>
      <dgm:spPr/>
      <dgm:t>
        <a:bodyPr/>
        <a:lstStyle/>
        <a:p>
          <a:endParaRPr lang="en-US"/>
        </a:p>
      </dgm:t>
    </dgm:pt>
    <dgm:pt modelId="{0E63EB6E-A366-9748-B6A8-79AA458B7B28}" type="sibTrans" cxnId="{2230A0B4-2D1C-8946-B870-8A38CDB32C23}">
      <dgm:prSet/>
      <dgm:spPr/>
      <dgm:t>
        <a:bodyPr/>
        <a:lstStyle/>
        <a:p>
          <a:endParaRPr lang="en-US"/>
        </a:p>
      </dgm:t>
    </dgm:pt>
    <dgm:pt modelId="{12B58F11-A19D-7144-8CDD-FA70B057C04B}">
      <dgm:prSet phldrT="[Text]"/>
      <dgm:spPr/>
      <dgm:t>
        <a:bodyPr/>
        <a:lstStyle/>
        <a:p>
          <a:r>
            <a:rPr lang="en-US" dirty="0" smtClean="0"/>
            <a:t>Student 4</a:t>
          </a:r>
          <a:endParaRPr lang="en-US" dirty="0"/>
        </a:p>
      </dgm:t>
    </dgm:pt>
    <dgm:pt modelId="{036E5727-7305-E940-BCB1-F8CB4E2EBC6C}" type="parTrans" cxnId="{1E5A588E-699C-0E48-916E-39FE99553AD3}">
      <dgm:prSet/>
      <dgm:spPr/>
      <dgm:t>
        <a:bodyPr/>
        <a:lstStyle/>
        <a:p>
          <a:endParaRPr lang="en-US"/>
        </a:p>
      </dgm:t>
    </dgm:pt>
    <dgm:pt modelId="{B382C2C3-AB48-7544-A533-72E5E789875C}" type="sibTrans" cxnId="{1E5A588E-699C-0E48-916E-39FE99553AD3}">
      <dgm:prSet/>
      <dgm:spPr/>
      <dgm:t>
        <a:bodyPr/>
        <a:lstStyle/>
        <a:p>
          <a:endParaRPr lang="en-US"/>
        </a:p>
      </dgm:t>
    </dgm:pt>
    <dgm:pt modelId="{1AFE1DAF-6AE1-6A48-AE1B-2ACE101D885D}" type="pres">
      <dgm:prSet presAssocID="{D08FED46-2490-A249-A574-E84CEA408B7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1C3C8A2-2B7E-3C45-80CE-6ED508D4FECC}" type="pres">
      <dgm:prSet presAssocID="{E6252D4E-7E46-614D-8897-F79BB909C076}" presName="hierRoot1" presStyleCnt="0"/>
      <dgm:spPr/>
    </dgm:pt>
    <dgm:pt modelId="{C247E255-E705-F544-B4D0-5BD87CDB75B8}" type="pres">
      <dgm:prSet presAssocID="{E6252D4E-7E46-614D-8897-F79BB909C076}" presName="composite" presStyleCnt="0"/>
      <dgm:spPr/>
    </dgm:pt>
    <dgm:pt modelId="{FDDE2680-1C78-EE44-86AC-2C89238A2AA9}" type="pres">
      <dgm:prSet presAssocID="{E6252D4E-7E46-614D-8897-F79BB909C076}" presName="background" presStyleLbl="node0" presStyleIdx="0" presStyleCnt="1"/>
      <dgm:spPr/>
    </dgm:pt>
    <dgm:pt modelId="{58017F65-4530-FE40-8D6D-C86BE0EE94E2}" type="pres">
      <dgm:prSet presAssocID="{E6252D4E-7E46-614D-8897-F79BB909C07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DCC2CA-E824-654E-B902-E1E9E3B06E05}" type="pres">
      <dgm:prSet presAssocID="{E6252D4E-7E46-614D-8897-F79BB909C076}" presName="hierChild2" presStyleCnt="0"/>
      <dgm:spPr/>
    </dgm:pt>
    <dgm:pt modelId="{3B1559CB-F519-9740-994F-3430CE1F3255}" type="pres">
      <dgm:prSet presAssocID="{B96AA368-2D81-0A43-8D94-07E04B4CE0A8}" presName="Name10" presStyleLbl="parChTrans1D2" presStyleIdx="0" presStyleCnt="2"/>
      <dgm:spPr/>
      <dgm:t>
        <a:bodyPr/>
        <a:lstStyle/>
        <a:p>
          <a:endParaRPr lang="en-US"/>
        </a:p>
      </dgm:t>
    </dgm:pt>
    <dgm:pt modelId="{5AA2D2D3-0F17-104E-A6ED-C8FD70ED9952}" type="pres">
      <dgm:prSet presAssocID="{5CA249C7-1193-EA42-9420-1826AD381033}" presName="hierRoot2" presStyleCnt="0"/>
      <dgm:spPr/>
    </dgm:pt>
    <dgm:pt modelId="{E879E4D3-1779-484A-AF91-486C0926D70D}" type="pres">
      <dgm:prSet presAssocID="{5CA249C7-1193-EA42-9420-1826AD381033}" presName="composite2" presStyleCnt="0"/>
      <dgm:spPr/>
    </dgm:pt>
    <dgm:pt modelId="{F6CB25C9-A171-3846-861E-CEE28179C9B4}" type="pres">
      <dgm:prSet presAssocID="{5CA249C7-1193-EA42-9420-1826AD381033}" presName="background2" presStyleLbl="node2" presStyleIdx="0" presStyleCnt="2"/>
      <dgm:spPr/>
    </dgm:pt>
    <dgm:pt modelId="{CB6C568D-2872-5144-AF60-109571875308}" type="pres">
      <dgm:prSet presAssocID="{5CA249C7-1193-EA42-9420-1826AD38103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8526B6-2FA7-E546-90AE-1650729BC933}" type="pres">
      <dgm:prSet presAssocID="{5CA249C7-1193-EA42-9420-1826AD381033}" presName="hierChild3" presStyleCnt="0"/>
      <dgm:spPr/>
    </dgm:pt>
    <dgm:pt modelId="{05679533-82EF-5D46-9AF7-574950021DA5}" type="pres">
      <dgm:prSet presAssocID="{89104717-421F-0340-A0BF-403E90A52C86}" presName="Name17" presStyleLbl="parChTrans1D3" presStyleIdx="0" presStyleCnt="4"/>
      <dgm:spPr/>
      <dgm:t>
        <a:bodyPr/>
        <a:lstStyle/>
        <a:p>
          <a:endParaRPr lang="en-US"/>
        </a:p>
      </dgm:t>
    </dgm:pt>
    <dgm:pt modelId="{EB2D8F1C-A0AC-C249-AED7-686B6223EA66}" type="pres">
      <dgm:prSet presAssocID="{44F890E3-A646-3A4B-A91C-27925E265414}" presName="hierRoot3" presStyleCnt="0"/>
      <dgm:spPr/>
    </dgm:pt>
    <dgm:pt modelId="{A02FE22E-ED59-8C41-97E8-4597ED29AE90}" type="pres">
      <dgm:prSet presAssocID="{44F890E3-A646-3A4B-A91C-27925E265414}" presName="composite3" presStyleCnt="0"/>
      <dgm:spPr/>
    </dgm:pt>
    <dgm:pt modelId="{A0045E88-582C-1649-B699-156959BD463F}" type="pres">
      <dgm:prSet presAssocID="{44F890E3-A646-3A4B-A91C-27925E265414}" presName="background3" presStyleLbl="node3" presStyleIdx="0" presStyleCnt="4"/>
      <dgm:spPr/>
    </dgm:pt>
    <dgm:pt modelId="{A3B332B8-81E0-2144-9E76-A088FCB80569}" type="pres">
      <dgm:prSet presAssocID="{44F890E3-A646-3A4B-A91C-27925E265414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978E10-D305-9C43-B5DC-5AA1F6EB96BE}" type="pres">
      <dgm:prSet presAssocID="{44F890E3-A646-3A4B-A91C-27925E265414}" presName="hierChild4" presStyleCnt="0"/>
      <dgm:spPr/>
    </dgm:pt>
    <dgm:pt modelId="{BDE79C03-48D2-A541-9728-E7A180E11186}" type="pres">
      <dgm:prSet presAssocID="{774D49E6-325A-AF47-83F1-55D6FDE075F0}" presName="Name17" presStyleLbl="parChTrans1D3" presStyleIdx="1" presStyleCnt="4"/>
      <dgm:spPr/>
      <dgm:t>
        <a:bodyPr/>
        <a:lstStyle/>
        <a:p>
          <a:endParaRPr lang="en-US"/>
        </a:p>
      </dgm:t>
    </dgm:pt>
    <dgm:pt modelId="{327A3777-46C6-174F-9880-7A214F7D51FF}" type="pres">
      <dgm:prSet presAssocID="{E7992676-EE63-C447-B841-504D72AB8912}" presName="hierRoot3" presStyleCnt="0"/>
      <dgm:spPr/>
    </dgm:pt>
    <dgm:pt modelId="{26CD6612-EB6A-EA44-BCEA-8652D6AEF943}" type="pres">
      <dgm:prSet presAssocID="{E7992676-EE63-C447-B841-504D72AB8912}" presName="composite3" presStyleCnt="0"/>
      <dgm:spPr/>
    </dgm:pt>
    <dgm:pt modelId="{5CD8A166-486C-BB4E-B8A5-2ED09A7A346E}" type="pres">
      <dgm:prSet presAssocID="{E7992676-EE63-C447-B841-504D72AB8912}" presName="background3" presStyleLbl="node3" presStyleIdx="1" presStyleCnt="4"/>
      <dgm:spPr/>
    </dgm:pt>
    <dgm:pt modelId="{68C8B14A-5C3B-CE4B-B9FF-F8190D7C910A}" type="pres">
      <dgm:prSet presAssocID="{E7992676-EE63-C447-B841-504D72AB8912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6CDFA6-A216-DB4D-A4A1-6725FF48DD90}" type="pres">
      <dgm:prSet presAssocID="{E7992676-EE63-C447-B841-504D72AB8912}" presName="hierChild4" presStyleCnt="0"/>
      <dgm:spPr/>
    </dgm:pt>
    <dgm:pt modelId="{B1488986-5428-DC43-8AD3-37942DDB08AB}" type="pres">
      <dgm:prSet presAssocID="{B3AFD02B-366A-6F4A-9B78-313CB301E76E}" presName="Name10" presStyleLbl="parChTrans1D2" presStyleIdx="1" presStyleCnt="2"/>
      <dgm:spPr/>
      <dgm:t>
        <a:bodyPr/>
        <a:lstStyle/>
        <a:p>
          <a:endParaRPr lang="en-US"/>
        </a:p>
      </dgm:t>
    </dgm:pt>
    <dgm:pt modelId="{D294E7F3-C27B-3E49-A2F2-600E807F9E3C}" type="pres">
      <dgm:prSet presAssocID="{6F4E618A-7218-7442-856C-4713C9AFB385}" presName="hierRoot2" presStyleCnt="0"/>
      <dgm:spPr/>
    </dgm:pt>
    <dgm:pt modelId="{5D98201C-7817-1C44-8A74-8E2680069678}" type="pres">
      <dgm:prSet presAssocID="{6F4E618A-7218-7442-856C-4713C9AFB385}" presName="composite2" presStyleCnt="0"/>
      <dgm:spPr/>
    </dgm:pt>
    <dgm:pt modelId="{1758969F-0F20-F247-9BF4-0155B21D1461}" type="pres">
      <dgm:prSet presAssocID="{6F4E618A-7218-7442-856C-4713C9AFB385}" presName="background2" presStyleLbl="node2" presStyleIdx="1" presStyleCnt="2"/>
      <dgm:spPr/>
    </dgm:pt>
    <dgm:pt modelId="{3368F138-89CA-F440-848F-F45202A50FB5}" type="pres">
      <dgm:prSet presAssocID="{6F4E618A-7218-7442-856C-4713C9AFB38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709BCE-856F-8243-8449-0EA6844FDAC4}" type="pres">
      <dgm:prSet presAssocID="{6F4E618A-7218-7442-856C-4713C9AFB385}" presName="hierChild3" presStyleCnt="0"/>
      <dgm:spPr/>
    </dgm:pt>
    <dgm:pt modelId="{71F0244D-F81D-3147-8B83-9966054EBD4B}" type="pres">
      <dgm:prSet presAssocID="{B2CB5B32-EC4F-674B-9619-6DBE2F68927F}" presName="Name17" presStyleLbl="parChTrans1D3" presStyleIdx="2" presStyleCnt="4"/>
      <dgm:spPr/>
      <dgm:t>
        <a:bodyPr/>
        <a:lstStyle/>
        <a:p>
          <a:endParaRPr lang="en-US"/>
        </a:p>
      </dgm:t>
    </dgm:pt>
    <dgm:pt modelId="{E8F2891E-37C3-3144-B827-183C6D7D8FA2}" type="pres">
      <dgm:prSet presAssocID="{D8CB3170-4A1D-A545-9A69-014E5EEC4F38}" presName="hierRoot3" presStyleCnt="0"/>
      <dgm:spPr/>
    </dgm:pt>
    <dgm:pt modelId="{B225C6AD-6FD4-A04F-B8C6-EFC619FE4D48}" type="pres">
      <dgm:prSet presAssocID="{D8CB3170-4A1D-A545-9A69-014E5EEC4F38}" presName="composite3" presStyleCnt="0"/>
      <dgm:spPr/>
    </dgm:pt>
    <dgm:pt modelId="{E9E80C8C-0F20-BF48-AC54-89EF2FBEFF21}" type="pres">
      <dgm:prSet presAssocID="{D8CB3170-4A1D-A545-9A69-014E5EEC4F38}" presName="background3" presStyleLbl="node3" presStyleIdx="2" presStyleCnt="4"/>
      <dgm:spPr/>
    </dgm:pt>
    <dgm:pt modelId="{1FB37D06-7CD4-A244-B2A5-BE8469E40E85}" type="pres">
      <dgm:prSet presAssocID="{D8CB3170-4A1D-A545-9A69-014E5EEC4F38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74354A-D157-D44E-A27A-6C0CF4506518}" type="pres">
      <dgm:prSet presAssocID="{D8CB3170-4A1D-A545-9A69-014E5EEC4F38}" presName="hierChild4" presStyleCnt="0"/>
      <dgm:spPr/>
    </dgm:pt>
    <dgm:pt modelId="{8BE5DB7B-C03B-E342-9960-836AD7876F5F}" type="pres">
      <dgm:prSet presAssocID="{036E5727-7305-E940-BCB1-F8CB4E2EBC6C}" presName="Name17" presStyleLbl="parChTrans1D3" presStyleIdx="3" presStyleCnt="4"/>
      <dgm:spPr/>
      <dgm:t>
        <a:bodyPr/>
        <a:lstStyle/>
        <a:p>
          <a:endParaRPr lang="en-US"/>
        </a:p>
      </dgm:t>
    </dgm:pt>
    <dgm:pt modelId="{7C2D388B-A28C-E341-8F0A-921BBD9AD118}" type="pres">
      <dgm:prSet presAssocID="{12B58F11-A19D-7144-8CDD-FA70B057C04B}" presName="hierRoot3" presStyleCnt="0"/>
      <dgm:spPr/>
    </dgm:pt>
    <dgm:pt modelId="{F0DA04B5-81B8-104A-A1B5-DBFA4B6C2BF9}" type="pres">
      <dgm:prSet presAssocID="{12B58F11-A19D-7144-8CDD-FA70B057C04B}" presName="composite3" presStyleCnt="0"/>
      <dgm:spPr/>
    </dgm:pt>
    <dgm:pt modelId="{AA727578-81F5-024B-8AD3-9422E4BD283F}" type="pres">
      <dgm:prSet presAssocID="{12B58F11-A19D-7144-8CDD-FA70B057C04B}" presName="background3" presStyleLbl="node3" presStyleIdx="3" presStyleCnt="4"/>
      <dgm:spPr/>
    </dgm:pt>
    <dgm:pt modelId="{5A8929C4-D1FC-B646-B14E-8C55AAF7E130}" type="pres">
      <dgm:prSet presAssocID="{12B58F11-A19D-7144-8CDD-FA70B057C04B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D4DD6C-5D86-5D42-9695-27D6156B66E6}" type="pres">
      <dgm:prSet presAssocID="{12B58F11-A19D-7144-8CDD-FA70B057C04B}" presName="hierChild4" presStyleCnt="0"/>
      <dgm:spPr/>
    </dgm:pt>
  </dgm:ptLst>
  <dgm:cxnLst>
    <dgm:cxn modelId="{FD3E23B6-7757-8A4A-89D7-06E5B3A2C446}" srcId="{5CA249C7-1193-EA42-9420-1826AD381033}" destId="{44F890E3-A646-3A4B-A91C-27925E265414}" srcOrd="0" destOrd="0" parTransId="{89104717-421F-0340-A0BF-403E90A52C86}" sibTransId="{380A7DD1-6E20-BD49-BC95-084120FB9072}"/>
    <dgm:cxn modelId="{05A917CE-9413-AC47-A764-5FEAD05BE0A0}" type="presOf" srcId="{6F4E618A-7218-7442-856C-4713C9AFB385}" destId="{3368F138-89CA-F440-848F-F45202A50FB5}" srcOrd="0" destOrd="0" presId="urn:microsoft.com/office/officeart/2005/8/layout/hierarchy1"/>
    <dgm:cxn modelId="{69EBF8E2-C78B-6E4C-A091-25C1E7A933C3}" type="presOf" srcId="{D8CB3170-4A1D-A545-9A69-014E5EEC4F38}" destId="{1FB37D06-7CD4-A244-B2A5-BE8469E40E85}" srcOrd="0" destOrd="0" presId="urn:microsoft.com/office/officeart/2005/8/layout/hierarchy1"/>
    <dgm:cxn modelId="{691B8A73-6E3B-6E49-A02A-449AB6C72606}" type="presOf" srcId="{B96AA368-2D81-0A43-8D94-07E04B4CE0A8}" destId="{3B1559CB-F519-9740-994F-3430CE1F3255}" srcOrd="0" destOrd="0" presId="urn:microsoft.com/office/officeart/2005/8/layout/hierarchy1"/>
    <dgm:cxn modelId="{20CF05E7-BC48-4F4C-A861-6364264254E8}" type="presOf" srcId="{E7992676-EE63-C447-B841-504D72AB8912}" destId="{68C8B14A-5C3B-CE4B-B9FF-F8190D7C910A}" srcOrd="0" destOrd="0" presId="urn:microsoft.com/office/officeart/2005/8/layout/hierarchy1"/>
    <dgm:cxn modelId="{3D1A03AD-4CA5-FF4C-9FD0-549038353516}" type="presOf" srcId="{44F890E3-A646-3A4B-A91C-27925E265414}" destId="{A3B332B8-81E0-2144-9E76-A088FCB80569}" srcOrd="0" destOrd="0" presId="urn:microsoft.com/office/officeart/2005/8/layout/hierarchy1"/>
    <dgm:cxn modelId="{6DA94980-A834-D84F-BC0D-7CA169FBE1BB}" srcId="{E6252D4E-7E46-614D-8897-F79BB909C076}" destId="{5CA249C7-1193-EA42-9420-1826AD381033}" srcOrd="0" destOrd="0" parTransId="{B96AA368-2D81-0A43-8D94-07E04B4CE0A8}" sibTransId="{77C74A83-9C00-9B41-A95B-22D90AC013C0}"/>
    <dgm:cxn modelId="{4F57A169-6338-BA4B-9CBB-E7C904BEF2E3}" type="presOf" srcId="{B2CB5B32-EC4F-674B-9619-6DBE2F68927F}" destId="{71F0244D-F81D-3147-8B83-9966054EBD4B}" srcOrd="0" destOrd="0" presId="urn:microsoft.com/office/officeart/2005/8/layout/hierarchy1"/>
    <dgm:cxn modelId="{2230A0B4-2D1C-8946-B870-8A38CDB32C23}" srcId="{6F4E618A-7218-7442-856C-4713C9AFB385}" destId="{D8CB3170-4A1D-A545-9A69-014E5EEC4F38}" srcOrd="0" destOrd="0" parTransId="{B2CB5B32-EC4F-674B-9619-6DBE2F68927F}" sibTransId="{0E63EB6E-A366-9748-B6A8-79AA458B7B28}"/>
    <dgm:cxn modelId="{89B92A08-42C3-6446-830C-A48A47969D06}" type="presOf" srcId="{774D49E6-325A-AF47-83F1-55D6FDE075F0}" destId="{BDE79C03-48D2-A541-9728-E7A180E11186}" srcOrd="0" destOrd="0" presId="urn:microsoft.com/office/officeart/2005/8/layout/hierarchy1"/>
    <dgm:cxn modelId="{5194D65F-BFCF-E345-A948-B9AC61EE5A1B}" srcId="{5CA249C7-1193-EA42-9420-1826AD381033}" destId="{E7992676-EE63-C447-B841-504D72AB8912}" srcOrd="1" destOrd="0" parTransId="{774D49E6-325A-AF47-83F1-55D6FDE075F0}" sibTransId="{F8CAFE97-97B9-144A-949F-5B9134680242}"/>
    <dgm:cxn modelId="{F9B2ACA1-59AB-C04B-837E-DD419660AF23}" srcId="{D08FED46-2490-A249-A574-E84CEA408B78}" destId="{E6252D4E-7E46-614D-8897-F79BB909C076}" srcOrd="0" destOrd="0" parTransId="{7C262304-AFF9-6E43-B9FD-64654F715C24}" sibTransId="{26DA1098-49F0-684D-A16D-0984C34AB3D7}"/>
    <dgm:cxn modelId="{38B3B2A1-19A0-584E-A2FD-FEECE9D49E08}" type="presOf" srcId="{5CA249C7-1193-EA42-9420-1826AD381033}" destId="{CB6C568D-2872-5144-AF60-109571875308}" srcOrd="0" destOrd="0" presId="urn:microsoft.com/office/officeart/2005/8/layout/hierarchy1"/>
    <dgm:cxn modelId="{AA56C529-E560-7B44-9569-693C6D07D39E}" type="presOf" srcId="{D08FED46-2490-A249-A574-E84CEA408B78}" destId="{1AFE1DAF-6AE1-6A48-AE1B-2ACE101D885D}" srcOrd="0" destOrd="0" presId="urn:microsoft.com/office/officeart/2005/8/layout/hierarchy1"/>
    <dgm:cxn modelId="{895255FE-7F81-E946-80B5-15D8A0646AA7}" type="presOf" srcId="{E6252D4E-7E46-614D-8897-F79BB909C076}" destId="{58017F65-4530-FE40-8D6D-C86BE0EE94E2}" srcOrd="0" destOrd="0" presId="urn:microsoft.com/office/officeart/2005/8/layout/hierarchy1"/>
    <dgm:cxn modelId="{3F057924-B58B-B445-842D-66D55FF8E04E}" type="presOf" srcId="{036E5727-7305-E940-BCB1-F8CB4E2EBC6C}" destId="{8BE5DB7B-C03B-E342-9960-836AD7876F5F}" srcOrd="0" destOrd="0" presId="urn:microsoft.com/office/officeart/2005/8/layout/hierarchy1"/>
    <dgm:cxn modelId="{1E5A588E-699C-0E48-916E-39FE99553AD3}" srcId="{6F4E618A-7218-7442-856C-4713C9AFB385}" destId="{12B58F11-A19D-7144-8CDD-FA70B057C04B}" srcOrd="1" destOrd="0" parTransId="{036E5727-7305-E940-BCB1-F8CB4E2EBC6C}" sibTransId="{B382C2C3-AB48-7544-A533-72E5E789875C}"/>
    <dgm:cxn modelId="{257BCDDF-CDFE-C84D-BCDD-45B7A0764F3C}" type="presOf" srcId="{B3AFD02B-366A-6F4A-9B78-313CB301E76E}" destId="{B1488986-5428-DC43-8AD3-37942DDB08AB}" srcOrd="0" destOrd="0" presId="urn:microsoft.com/office/officeart/2005/8/layout/hierarchy1"/>
    <dgm:cxn modelId="{9F6A3447-042C-7348-A3BF-7B8B80185116}" srcId="{E6252D4E-7E46-614D-8897-F79BB909C076}" destId="{6F4E618A-7218-7442-856C-4713C9AFB385}" srcOrd="1" destOrd="0" parTransId="{B3AFD02B-366A-6F4A-9B78-313CB301E76E}" sibTransId="{8B222022-15B4-514B-B790-B67D2D829EC2}"/>
    <dgm:cxn modelId="{5CDCF7CE-56CB-5544-8FA4-0A42FF67E155}" type="presOf" srcId="{12B58F11-A19D-7144-8CDD-FA70B057C04B}" destId="{5A8929C4-D1FC-B646-B14E-8C55AAF7E130}" srcOrd="0" destOrd="0" presId="urn:microsoft.com/office/officeart/2005/8/layout/hierarchy1"/>
    <dgm:cxn modelId="{E80E034B-961C-9144-A246-8A112D09DBA0}" type="presOf" srcId="{89104717-421F-0340-A0BF-403E90A52C86}" destId="{05679533-82EF-5D46-9AF7-574950021DA5}" srcOrd="0" destOrd="0" presId="urn:microsoft.com/office/officeart/2005/8/layout/hierarchy1"/>
    <dgm:cxn modelId="{FF6C9335-3F62-4041-AF97-512EE4FBCA82}" type="presParOf" srcId="{1AFE1DAF-6AE1-6A48-AE1B-2ACE101D885D}" destId="{B1C3C8A2-2B7E-3C45-80CE-6ED508D4FECC}" srcOrd="0" destOrd="0" presId="urn:microsoft.com/office/officeart/2005/8/layout/hierarchy1"/>
    <dgm:cxn modelId="{19473F98-7342-524A-9442-AA58A93077AA}" type="presParOf" srcId="{B1C3C8A2-2B7E-3C45-80CE-6ED508D4FECC}" destId="{C247E255-E705-F544-B4D0-5BD87CDB75B8}" srcOrd="0" destOrd="0" presId="urn:microsoft.com/office/officeart/2005/8/layout/hierarchy1"/>
    <dgm:cxn modelId="{459F2B37-0A9B-8B45-AEB8-080D157DCE5C}" type="presParOf" srcId="{C247E255-E705-F544-B4D0-5BD87CDB75B8}" destId="{FDDE2680-1C78-EE44-86AC-2C89238A2AA9}" srcOrd="0" destOrd="0" presId="urn:microsoft.com/office/officeart/2005/8/layout/hierarchy1"/>
    <dgm:cxn modelId="{AF62E83D-86E1-104F-ACF8-A9BE34B79558}" type="presParOf" srcId="{C247E255-E705-F544-B4D0-5BD87CDB75B8}" destId="{58017F65-4530-FE40-8D6D-C86BE0EE94E2}" srcOrd="1" destOrd="0" presId="urn:microsoft.com/office/officeart/2005/8/layout/hierarchy1"/>
    <dgm:cxn modelId="{C497821E-C4D3-C746-9786-69D31EDA5E29}" type="presParOf" srcId="{B1C3C8A2-2B7E-3C45-80CE-6ED508D4FECC}" destId="{8CDCC2CA-E824-654E-B902-E1E9E3B06E05}" srcOrd="1" destOrd="0" presId="urn:microsoft.com/office/officeart/2005/8/layout/hierarchy1"/>
    <dgm:cxn modelId="{1C045256-A637-3544-ADAA-299BFED43539}" type="presParOf" srcId="{8CDCC2CA-E824-654E-B902-E1E9E3B06E05}" destId="{3B1559CB-F519-9740-994F-3430CE1F3255}" srcOrd="0" destOrd="0" presId="urn:microsoft.com/office/officeart/2005/8/layout/hierarchy1"/>
    <dgm:cxn modelId="{45524D7B-E7A3-DC4C-9659-9113E7C1C380}" type="presParOf" srcId="{8CDCC2CA-E824-654E-B902-E1E9E3B06E05}" destId="{5AA2D2D3-0F17-104E-A6ED-C8FD70ED9952}" srcOrd="1" destOrd="0" presId="urn:microsoft.com/office/officeart/2005/8/layout/hierarchy1"/>
    <dgm:cxn modelId="{54201744-05C9-434D-992F-68CC85740BC3}" type="presParOf" srcId="{5AA2D2D3-0F17-104E-A6ED-C8FD70ED9952}" destId="{E879E4D3-1779-484A-AF91-486C0926D70D}" srcOrd="0" destOrd="0" presId="urn:microsoft.com/office/officeart/2005/8/layout/hierarchy1"/>
    <dgm:cxn modelId="{65BC0A6A-3963-B44B-ACF6-83EF7CF008A4}" type="presParOf" srcId="{E879E4D3-1779-484A-AF91-486C0926D70D}" destId="{F6CB25C9-A171-3846-861E-CEE28179C9B4}" srcOrd="0" destOrd="0" presId="urn:microsoft.com/office/officeart/2005/8/layout/hierarchy1"/>
    <dgm:cxn modelId="{EDB5E79C-E690-7A42-A0B6-F91E33172126}" type="presParOf" srcId="{E879E4D3-1779-484A-AF91-486C0926D70D}" destId="{CB6C568D-2872-5144-AF60-109571875308}" srcOrd="1" destOrd="0" presId="urn:microsoft.com/office/officeart/2005/8/layout/hierarchy1"/>
    <dgm:cxn modelId="{989DA6EA-204C-DD4F-AC54-D648E5B1F934}" type="presParOf" srcId="{5AA2D2D3-0F17-104E-A6ED-C8FD70ED9952}" destId="{218526B6-2FA7-E546-90AE-1650729BC933}" srcOrd="1" destOrd="0" presId="urn:microsoft.com/office/officeart/2005/8/layout/hierarchy1"/>
    <dgm:cxn modelId="{DC0B39A6-9586-634C-AFAA-281E1E4C2E22}" type="presParOf" srcId="{218526B6-2FA7-E546-90AE-1650729BC933}" destId="{05679533-82EF-5D46-9AF7-574950021DA5}" srcOrd="0" destOrd="0" presId="urn:microsoft.com/office/officeart/2005/8/layout/hierarchy1"/>
    <dgm:cxn modelId="{733EF936-70C4-4840-8162-F83B82F786DC}" type="presParOf" srcId="{218526B6-2FA7-E546-90AE-1650729BC933}" destId="{EB2D8F1C-A0AC-C249-AED7-686B6223EA66}" srcOrd="1" destOrd="0" presId="urn:microsoft.com/office/officeart/2005/8/layout/hierarchy1"/>
    <dgm:cxn modelId="{641AE28D-4C86-9249-903B-96BD4E7C4765}" type="presParOf" srcId="{EB2D8F1C-A0AC-C249-AED7-686B6223EA66}" destId="{A02FE22E-ED59-8C41-97E8-4597ED29AE90}" srcOrd="0" destOrd="0" presId="urn:microsoft.com/office/officeart/2005/8/layout/hierarchy1"/>
    <dgm:cxn modelId="{577E703E-9315-6348-BE55-8B3B2FC63F6A}" type="presParOf" srcId="{A02FE22E-ED59-8C41-97E8-4597ED29AE90}" destId="{A0045E88-582C-1649-B699-156959BD463F}" srcOrd="0" destOrd="0" presId="urn:microsoft.com/office/officeart/2005/8/layout/hierarchy1"/>
    <dgm:cxn modelId="{FC8B61D2-1742-E141-AB11-8DAA28B24D34}" type="presParOf" srcId="{A02FE22E-ED59-8C41-97E8-4597ED29AE90}" destId="{A3B332B8-81E0-2144-9E76-A088FCB80569}" srcOrd="1" destOrd="0" presId="urn:microsoft.com/office/officeart/2005/8/layout/hierarchy1"/>
    <dgm:cxn modelId="{3EE4144E-CE43-2740-BDF7-1E8B3E50FE3A}" type="presParOf" srcId="{EB2D8F1C-A0AC-C249-AED7-686B6223EA66}" destId="{B2978E10-D305-9C43-B5DC-5AA1F6EB96BE}" srcOrd="1" destOrd="0" presId="urn:microsoft.com/office/officeart/2005/8/layout/hierarchy1"/>
    <dgm:cxn modelId="{D0536FF3-FA0A-8146-907E-B955AA1FE944}" type="presParOf" srcId="{218526B6-2FA7-E546-90AE-1650729BC933}" destId="{BDE79C03-48D2-A541-9728-E7A180E11186}" srcOrd="2" destOrd="0" presId="urn:microsoft.com/office/officeart/2005/8/layout/hierarchy1"/>
    <dgm:cxn modelId="{353EA3D6-D168-E345-86EA-10BEDC65C093}" type="presParOf" srcId="{218526B6-2FA7-E546-90AE-1650729BC933}" destId="{327A3777-46C6-174F-9880-7A214F7D51FF}" srcOrd="3" destOrd="0" presId="urn:microsoft.com/office/officeart/2005/8/layout/hierarchy1"/>
    <dgm:cxn modelId="{0F2A7B9B-809C-434F-A1AF-FFDCDD584A83}" type="presParOf" srcId="{327A3777-46C6-174F-9880-7A214F7D51FF}" destId="{26CD6612-EB6A-EA44-BCEA-8652D6AEF943}" srcOrd="0" destOrd="0" presId="urn:microsoft.com/office/officeart/2005/8/layout/hierarchy1"/>
    <dgm:cxn modelId="{EB0931BD-F36E-7B4B-BB33-515EA38A523B}" type="presParOf" srcId="{26CD6612-EB6A-EA44-BCEA-8652D6AEF943}" destId="{5CD8A166-486C-BB4E-B8A5-2ED09A7A346E}" srcOrd="0" destOrd="0" presId="urn:microsoft.com/office/officeart/2005/8/layout/hierarchy1"/>
    <dgm:cxn modelId="{91380F7C-E049-B244-B734-E435A2AAA6F8}" type="presParOf" srcId="{26CD6612-EB6A-EA44-BCEA-8652D6AEF943}" destId="{68C8B14A-5C3B-CE4B-B9FF-F8190D7C910A}" srcOrd="1" destOrd="0" presId="urn:microsoft.com/office/officeart/2005/8/layout/hierarchy1"/>
    <dgm:cxn modelId="{B3ED34D5-297B-0C4A-B791-CFC57649D8BB}" type="presParOf" srcId="{327A3777-46C6-174F-9880-7A214F7D51FF}" destId="{DD6CDFA6-A216-DB4D-A4A1-6725FF48DD90}" srcOrd="1" destOrd="0" presId="urn:microsoft.com/office/officeart/2005/8/layout/hierarchy1"/>
    <dgm:cxn modelId="{8644185A-2D75-5B46-AC86-34F2CA1E7E7F}" type="presParOf" srcId="{8CDCC2CA-E824-654E-B902-E1E9E3B06E05}" destId="{B1488986-5428-DC43-8AD3-37942DDB08AB}" srcOrd="2" destOrd="0" presId="urn:microsoft.com/office/officeart/2005/8/layout/hierarchy1"/>
    <dgm:cxn modelId="{43EF54CE-4164-1B47-A3A6-4F7F0894D6E8}" type="presParOf" srcId="{8CDCC2CA-E824-654E-B902-E1E9E3B06E05}" destId="{D294E7F3-C27B-3E49-A2F2-600E807F9E3C}" srcOrd="3" destOrd="0" presId="urn:microsoft.com/office/officeart/2005/8/layout/hierarchy1"/>
    <dgm:cxn modelId="{E57D20DD-BACB-8543-B4B3-83654D7F5DE3}" type="presParOf" srcId="{D294E7F3-C27B-3E49-A2F2-600E807F9E3C}" destId="{5D98201C-7817-1C44-8A74-8E2680069678}" srcOrd="0" destOrd="0" presId="urn:microsoft.com/office/officeart/2005/8/layout/hierarchy1"/>
    <dgm:cxn modelId="{EA7D218E-FC2D-9A45-AF56-FE35A7980AE0}" type="presParOf" srcId="{5D98201C-7817-1C44-8A74-8E2680069678}" destId="{1758969F-0F20-F247-9BF4-0155B21D1461}" srcOrd="0" destOrd="0" presId="urn:microsoft.com/office/officeart/2005/8/layout/hierarchy1"/>
    <dgm:cxn modelId="{0B939D22-F436-1A45-9F06-E8E5D6A461B7}" type="presParOf" srcId="{5D98201C-7817-1C44-8A74-8E2680069678}" destId="{3368F138-89CA-F440-848F-F45202A50FB5}" srcOrd="1" destOrd="0" presId="urn:microsoft.com/office/officeart/2005/8/layout/hierarchy1"/>
    <dgm:cxn modelId="{B9CDC990-D3CC-E24A-8C22-A8B2AD1A3C22}" type="presParOf" srcId="{D294E7F3-C27B-3E49-A2F2-600E807F9E3C}" destId="{2F709BCE-856F-8243-8449-0EA6844FDAC4}" srcOrd="1" destOrd="0" presId="urn:microsoft.com/office/officeart/2005/8/layout/hierarchy1"/>
    <dgm:cxn modelId="{FCD5870B-EF8B-0848-A3DA-593B1A373394}" type="presParOf" srcId="{2F709BCE-856F-8243-8449-0EA6844FDAC4}" destId="{71F0244D-F81D-3147-8B83-9966054EBD4B}" srcOrd="0" destOrd="0" presId="urn:microsoft.com/office/officeart/2005/8/layout/hierarchy1"/>
    <dgm:cxn modelId="{5AA9A990-47F7-A24B-9E04-1E77218833FD}" type="presParOf" srcId="{2F709BCE-856F-8243-8449-0EA6844FDAC4}" destId="{E8F2891E-37C3-3144-B827-183C6D7D8FA2}" srcOrd="1" destOrd="0" presId="urn:microsoft.com/office/officeart/2005/8/layout/hierarchy1"/>
    <dgm:cxn modelId="{1A0E8AB6-3ECB-704D-A37E-D6CBF2B9CD47}" type="presParOf" srcId="{E8F2891E-37C3-3144-B827-183C6D7D8FA2}" destId="{B225C6AD-6FD4-A04F-B8C6-EFC619FE4D48}" srcOrd="0" destOrd="0" presId="urn:microsoft.com/office/officeart/2005/8/layout/hierarchy1"/>
    <dgm:cxn modelId="{F7F6C20B-5E03-EC4D-BE0F-DEA9E8CECA6D}" type="presParOf" srcId="{B225C6AD-6FD4-A04F-B8C6-EFC619FE4D48}" destId="{E9E80C8C-0F20-BF48-AC54-89EF2FBEFF21}" srcOrd="0" destOrd="0" presId="urn:microsoft.com/office/officeart/2005/8/layout/hierarchy1"/>
    <dgm:cxn modelId="{7C6C48D3-42C2-2048-849C-CE919673DD11}" type="presParOf" srcId="{B225C6AD-6FD4-A04F-B8C6-EFC619FE4D48}" destId="{1FB37D06-7CD4-A244-B2A5-BE8469E40E85}" srcOrd="1" destOrd="0" presId="urn:microsoft.com/office/officeart/2005/8/layout/hierarchy1"/>
    <dgm:cxn modelId="{7CA577ED-6DD5-A64E-B79F-A1FBAECCDB12}" type="presParOf" srcId="{E8F2891E-37C3-3144-B827-183C6D7D8FA2}" destId="{AA74354A-D157-D44E-A27A-6C0CF4506518}" srcOrd="1" destOrd="0" presId="urn:microsoft.com/office/officeart/2005/8/layout/hierarchy1"/>
    <dgm:cxn modelId="{A29103FF-E658-9E41-8398-2A204A8E3325}" type="presParOf" srcId="{2F709BCE-856F-8243-8449-0EA6844FDAC4}" destId="{8BE5DB7B-C03B-E342-9960-836AD7876F5F}" srcOrd="2" destOrd="0" presId="urn:microsoft.com/office/officeart/2005/8/layout/hierarchy1"/>
    <dgm:cxn modelId="{B1E03468-2ECF-984F-817E-27BADA408A50}" type="presParOf" srcId="{2F709BCE-856F-8243-8449-0EA6844FDAC4}" destId="{7C2D388B-A28C-E341-8F0A-921BBD9AD118}" srcOrd="3" destOrd="0" presId="urn:microsoft.com/office/officeart/2005/8/layout/hierarchy1"/>
    <dgm:cxn modelId="{F41886A1-D78D-594B-BF4F-F741503B4020}" type="presParOf" srcId="{7C2D388B-A28C-E341-8F0A-921BBD9AD118}" destId="{F0DA04B5-81B8-104A-A1B5-DBFA4B6C2BF9}" srcOrd="0" destOrd="0" presId="urn:microsoft.com/office/officeart/2005/8/layout/hierarchy1"/>
    <dgm:cxn modelId="{C11117EB-A84D-8B43-B33D-B030D2C306FC}" type="presParOf" srcId="{F0DA04B5-81B8-104A-A1B5-DBFA4B6C2BF9}" destId="{AA727578-81F5-024B-8AD3-9422E4BD283F}" srcOrd="0" destOrd="0" presId="urn:microsoft.com/office/officeart/2005/8/layout/hierarchy1"/>
    <dgm:cxn modelId="{CD01B077-D251-F846-B45B-3C7035E5B388}" type="presParOf" srcId="{F0DA04B5-81B8-104A-A1B5-DBFA4B6C2BF9}" destId="{5A8929C4-D1FC-B646-B14E-8C55AAF7E130}" srcOrd="1" destOrd="0" presId="urn:microsoft.com/office/officeart/2005/8/layout/hierarchy1"/>
    <dgm:cxn modelId="{BB7054F5-4210-B547-89F4-C78104F1A4CA}" type="presParOf" srcId="{7C2D388B-A28C-E341-8F0A-921BBD9AD118}" destId="{A6D4DD6C-5D86-5D42-9695-27D6156B66E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19A282-BB24-DE48-8753-13F97657270B}" type="doc">
      <dgm:prSet loTypeId="urn:microsoft.com/office/officeart/2005/8/layout/process4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192C460-2EFE-6C4C-B3F7-F2B52B6C9500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008000"/>
          </a:solidFill>
        </a:ln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Identify Common Deficits</a:t>
          </a:r>
          <a:endParaRPr lang="en-US" dirty="0">
            <a:solidFill>
              <a:srgbClr val="000000"/>
            </a:solidFill>
          </a:endParaRPr>
        </a:p>
      </dgm:t>
    </dgm:pt>
    <dgm:pt modelId="{236910FD-A624-E041-A512-B698809E453D}" type="parTrans" cxnId="{32833562-8446-694C-9EEC-D2D5FE3D30A5}">
      <dgm:prSet/>
      <dgm:spPr/>
      <dgm:t>
        <a:bodyPr/>
        <a:lstStyle/>
        <a:p>
          <a:endParaRPr lang="en-US"/>
        </a:p>
      </dgm:t>
    </dgm:pt>
    <dgm:pt modelId="{3A612F9E-38AF-724E-8D4A-E2EE7FBE8F64}" type="sibTrans" cxnId="{32833562-8446-694C-9EEC-D2D5FE3D30A5}">
      <dgm:prSet/>
      <dgm:spPr/>
      <dgm:t>
        <a:bodyPr/>
        <a:lstStyle/>
        <a:p>
          <a:endParaRPr lang="en-US"/>
        </a:p>
      </dgm:t>
    </dgm:pt>
    <dgm:pt modelId="{84ECE449-AB0E-514F-A103-3B0BD469DDA1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008000"/>
          </a:solidFill>
        </a:ln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Gather Lessons</a:t>
          </a:r>
          <a:endParaRPr lang="en-US" dirty="0">
            <a:solidFill>
              <a:srgbClr val="000000"/>
            </a:solidFill>
          </a:endParaRPr>
        </a:p>
      </dgm:t>
    </dgm:pt>
    <dgm:pt modelId="{98EC7554-9E1B-D34D-966A-8D52E6DBCD25}" type="parTrans" cxnId="{C3C7245A-13C1-FA4D-856F-17F01C28E633}">
      <dgm:prSet/>
      <dgm:spPr/>
      <dgm:t>
        <a:bodyPr/>
        <a:lstStyle/>
        <a:p>
          <a:endParaRPr lang="en-US"/>
        </a:p>
      </dgm:t>
    </dgm:pt>
    <dgm:pt modelId="{4F5C1484-B160-C941-8EE6-038539AD57B1}" type="sibTrans" cxnId="{C3C7245A-13C1-FA4D-856F-17F01C28E633}">
      <dgm:prSet/>
      <dgm:spPr/>
      <dgm:t>
        <a:bodyPr/>
        <a:lstStyle/>
        <a:p>
          <a:endParaRPr lang="en-US"/>
        </a:p>
      </dgm:t>
    </dgm:pt>
    <dgm:pt modelId="{BD5A6FD3-08F3-114B-A2B9-1EBA78479E4D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008000"/>
          </a:solidFill>
        </a:ln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Plan for Generalization &amp; Maintenance</a:t>
          </a:r>
          <a:endParaRPr lang="en-US" dirty="0">
            <a:solidFill>
              <a:srgbClr val="000000"/>
            </a:solidFill>
          </a:endParaRPr>
        </a:p>
      </dgm:t>
    </dgm:pt>
    <dgm:pt modelId="{2482A5C5-5641-B446-9800-CF31CFDF3199}" type="parTrans" cxnId="{B321538E-A048-D241-BA93-16ECA2CB6D81}">
      <dgm:prSet/>
      <dgm:spPr/>
      <dgm:t>
        <a:bodyPr/>
        <a:lstStyle/>
        <a:p>
          <a:endParaRPr lang="en-US"/>
        </a:p>
      </dgm:t>
    </dgm:pt>
    <dgm:pt modelId="{6B3C71BE-5FCF-2744-AD3B-094EC2B56FDA}" type="sibTrans" cxnId="{B321538E-A048-D241-BA93-16ECA2CB6D81}">
      <dgm:prSet/>
      <dgm:spPr/>
      <dgm:t>
        <a:bodyPr/>
        <a:lstStyle/>
        <a:p>
          <a:endParaRPr lang="en-US"/>
        </a:p>
      </dgm:t>
    </dgm:pt>
    <dgm:pt modelId="{5E0D3E33-4E8A-4945-AC39-BAD7A4F8026E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008000"/>
          </a:solidFill>
        </a:ln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Establish Session Procedures</a:t>
          </a:r>
          <a:endParaRPr lang="en-US" dirty="0">
            <a:solidFill>
              <a:srgbClr val="000000"/>
            </a:solidFill>
          </a:endParaRPr>
        </a:p>
      </dgm:t>
    </dgm:pt>
    <dgm:pt modelId="{FA636916-E8E4-7546-87F1-60A4D1E87FFB}" type="parTrans" cxnId="{E2702AA3-C68C-754A-BBAD-05689953AB91}">
      <dgm:prSet/>
      <dgm:spPr/>
      <dgm:t>
        <a:bodyPr/>
        <a:lstStyle/>
        <a:p>
          <a:endParaRPr lang="en-US"/>
        </a:p>
      </dgm:t>
    </dgm:pt>
    <dgm:pt modelId="{9BC8674D-8F12-674C-BB6F-24EF2AF9CE32}" type="sibTrans" cxnId="{E2702AA3-C68C-754A-BBAD-05689953AB91}">
      <dgm:prSet/>
      <dgm:spPr/>
      <dgm:t>
        <a:bodyPr/>
        <a:lstStyle/>
        <a:p>
          <a:endParaRPr lang="en-US"/>
        </a:p>
      </dgm:t>
    </dgm:pt>
    <dgm:pt modelId="{23A6BEDF-1829-CF4A-9573-1AD16C0BE744}" type="pres">
      <dgm:prSet presAssocID="{2C19A282-BB24-DE48-8753-13F97657270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FDE81D-4CC0-0641-8D93-F9EE15C35892}" type="pres">
      <dgm:prSet presAssocID="{5E0D3E33-4E8A-4945-AC39-BAD7A4F8026E}" presName="boxAndChildren" presStyleCnt="0"/>
      <dgm:spPr/>
    </dgm:pt>
    <dgm:pt modelId="{D7344DE4-9966-7B45-B3F2-06057EA6DFC9}" type="pres">
      <dgm:prSet presAssocID="{5E0D3E33-4E8A-4945-AC39-BAD7A4F8026E}" presName="parentTextBox" presStyleLbl="node1" presStyleIdx="0" presStyleCnt="4"/>
      <dgm:spPr/>
      <dgm:t>
        <a:bodyPr/>
        <a:lstStyle/>
        <a:p>
          <a:endParaRPr lang="en-US"/>
        </a:p>
      </dgm:t>
    </dgm:pt>
    <dgm:pt modelId="{BA3AEED9-0997-AA41-967E-997F959D3EAB}" type="pres">
      <dgm:prSet presAssocID="{6B3C71BE-5FCF-2744-AD3B-094EC2B56FDA}" presName="sp" presStyleCnt="0"/>
      <dgm:spPr/>
    </dgm:pt>
    <dgm:pt modelId="{209DE33D-A9E9-874C-AD11-F8F158706BFE}" type="pres">
      <dgm:prSet presAssocID="{BD5A6FD3-08F3-114B-A2B9-1EBA78479E4D}" presName="arrowAndChildren" presStyleCnt="0"/>
      <dgm:spPr/>
    </dgm:pt>
    <dgm:pt modelId="{0FFB50BB-2955-9E42-9BC0-B600F1053333}" type="pres">
      <dgm:prSet presAssocID="{BD5A6FD3-08F3-114B-A2B9-1EBA78479E4D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662BEA82-80DE-DA4E-BA73-D1519E98160A}" type="pres">
      <dgm:prSet presAssocID="{4F5C1484-B160-C941-8EE6-038539AD57B1}" presName="sp" presStyleCnt="0"/>
      <dgm:spPr/>
    </dgm:pt>
    <dgm:pt modelId="{766882CC-B657-434E-879C-41EB02A1CA9C}" type="pres">
      <dgm:prSet presAssocID="{84ECE449-AB0E-514F-A103-3B0BD469DDA1}" presName="arrowAndChildren" presStyleCnt="0"/>
      <dgm:spPr/>
    </dgm:pt>
    <dgm:pt modelId="{683C6E88-126A-F640-BD6A-8776FF76CD54}" type="pres">
      <dgm:prSet presAssocID="{84ECE449-AB0E-514F-A103-3B0BD469DDA1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AC78F67E-9298-604A-8D65-A12E05EEFC0B}" type="pres">
      <dgm:prSet presAssocID="{3A612F9E-38AF-724E-8D4A-E2EE7FBE8F64}" presName="sp" presStyleCnt="0"/>
      <dgm:spPr/>
    </dgm:pt>
    <dgm:pt modelId="{9BBC778F-27B7-1F45-B6F2-604121735FD2}" type="pres">
      <dgm:prSet presAssocID="{2192C460-2EFE-6C4C-B3F7-F2B52B6C9500}" presName="arrowAndChildren" presStyleCnt="0"/>
      <dgm:spPr/>
    </dgm:pt>
    <dgm:pt modelId="{053F8627-4937-A94F-A3B3-A145D2578933}" type="pres">
      <dgm:prSet presAssocID="{2192C460-2EFE-6C4C-B3F7-F2B52B6C9500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21204390-9779-594E-AB5B-ADE0306D05C6}" type="presOf" srcId="{84ECE449-AB0E-514F-A103-3B0BD469DDA1}" destId="{683C6E88-126A-F640-BD6A-8776FF76CD54}" srcOrd="0" destOrd="0" presId="urn:microsoft.com/office/officeart/2005/8/layout/process4"/>
    <dgm:cxn modelId="{7EF35908-CC49-9443-8FD2-EDB664A55DCC}" type="presOf" srcId="{2192C460-2EFE-6C4C-B3F7-F2B52B6C9500}" destId="{053F8627-4937-A94F-A3B3-A145D2578933}" srcOrd="0" destOrd="0" presId="urn:microsoft.com/office/officeart/2005/8/layout/process4"/>
    <dgm:cxn modelId="{E2702AA3-C68C-754A-BBAD-05689953AB91}" srcId="{2C19A282-BB24-DE48-8753-13F97657270B}" destId="{5E0D3E33-4E8A-4945-AC39-BAD7A4F8026E}" srcOrd="3" destOrd="0" parTransId="{FA636916-E8E4-7546-87F1-60A4D1E87FFB}" sibTransId="{9BC8674D-8F12-674C-BB6F-24EF2AF9CE32}"/>
    <dgm:cxn modelId="{B321538E-A048-D241-BA93-16ECA2CB6D81}" srcId="{2C19A282-BB24-DE48-8753-13F97657270B}" destId="{BD5A6FD3-08F3-114B-A2B9-1EBA78479E4D}" srcOrd="2" destOrd="0" parTransId="{2482A5C5-5641-B446-9800-CF31CFDF3199}" sibTransId="{6B3C71BE-5FCF-2744-AD3B-094EC2B56FDA}"/>
    <dgm:cxn modelId="{530256EF-862C-7247-A278-767619217B13}" type="presOf" srcId="{5E0D3E33-4E8A-4945-AC39-BAD7A4F8026E}" destId="{D7344DE4-9966-7B45-B3F2-06057EA6DFC9}" srcOrd="0" destOrd="0" presId="urn:microsoft.com/office/officeart/2005/8/layout/process4"/>
    <dgm:cxn modelId="{F943CA82-2C6A-314A-883E-281D4AC75342}" type="presOf" srcId="{BD5A6FD3-08F3-114B-A2B9-1EBA78479E4D}" destId="{0FFB50BB-2955-9E42-9BC0-B600F1053333}" srcOrd="0" destOrd="0" presId="urn:microsoft.com/office/officeart/2005/8/layout/process4"/>
    <dgm:cxn modelId="{C3C7245A-13C1-FA4D-856F-17F01C28E633}" srcId="{2C19A282-BB24-DE48-8753-13F97657270B}" destId="{84ECE449-AB0E-514F-A103-3B0BD469DDA1}" srcOrd="1" destOrd="0" parTransId="{98EC7554-9E1B-D34D-966A-8D52E6DBCD25}" sibTransId="{4F5C1484-B160-C941-8EE6-038539AD57B1}"/>
    <dgm:cxn modelId="{340E9E92-3CD4-584A-B5C0-7FC170714F32}" type="presOf" srcId="{2C19A282-BB24-DE48-8753-13F97657270B}" destId="{23A6BEDF-1829-CF4A-9573-1AD16C0BE744}" srcOrd="0" destOrd="0" presId="urn:microsoft.com/office/officeart/2005/8/layout/process4"/>
    <dgm:cxn modelId="{32833562-8446-694C-9EEC-D2D5FE3D30A5}" srcId="{2C19A282-BB24-DE48-8753-13F97657270B}" destId="{2192C460-2EFE-6C4C-B3F7-F2B52B6C9500}" srcOrd="0" destOrd="0" parTransId="{236910FD-A624-E041-A512-B698809E453D}" sibTransId="{3A612F9E-38AF-724E-8D4A-E2EE7FBE8F64}"/>
    <dgm:cxn modelId="{025DD6EB-84F4-504E-8E38-98AEFCC5A4CC}" type="presParOf" srcId="{23A6BEDF-1829-CF4A-9573-1AD16C0BE744}" destId="{12FDE81D-4CC0-0641-8D93-F9EE15C35892}" srcOrd="0" destOrd="0" presId="urn:microsoft.com/office/officeart/2005/8/layout/process4"/>
    <dgm:cxn modelId="{7161CF33-98BF-A246-84C7-DD3FBD1FB1A8}" type="presParOf" srcId="{12FDE81D-4CC0-0641-8D93-F9EE15C35892}" destId="{D7344DE4-9966-7B45-B3F2-06057EA6DFC9}" srcOrd="0" destOrd="0" presId="urn:microsoft.com/office/officeart/2005/8/layout/process4"/>
    <dgm:cxn modelId="{0040922D-0FEA-4543-8589-AEE262793EC3}" type="presParOf" srcId="{23A6BEDF-1829-CF4A-9573-1AD16C0BE744}" destId="{BA3AEED9-0997-AA41-967E-997F959D3EAB}" srcOrd="1" destOrd="0" presId="urn:microsoft.com/office/officeart/2005/8/layout/process4"/>
    <dgm:cxn modelId="{019E80D2-D807-1B42-BDFD-E1C7C784C24F}" type="presParOf" srcId="{23A6BEDF-1829-CF4A-9573-1AD16C0BE744}" destId="{209DE33D-A9E9-874C-AD11-F8F158706BFE}" srcOrd="2" destOrd="0" presId="urn:microsoft.com/office/officeart/2005/8/layout/process4"/>
    <dgm:cxn modelId="{527E84EE-08C4-6E49-9584-296359115B6C}" type="presParOf" srcId="{209DE33D-A9E9-874C-AD11-F8F158706BFE}" destId="{0FFB50BB-2955-9E42-9BC0-B600F1053333}" srcOrd="0" destOrd="0" presId="urn:microsoft.com/office/officeart/2005/8/layout/process4"/>
    <dgm:cxn modelId="{8D94C74C-1EB0-1240-8655-F9C8A426F5DA}" type="presParOf" srcId="{23A6BEDF-1829-CF4A-9573-1AD16C0BE744}" destId="{662BEA82-80DE-DA4E-BA73-D1519E98160A}" srcOrd="3" destOrd="0" presId="urn:microsoft.com/office/officeart/2005/8/layout/process4"/>
    <dgm:cxn modelId="{BCAB5880-F4B5-A749-95D8-877369538A9B}" type="presParOf" srcId="{23A6BEDF-1829-CF4A-9573-1AD16C0BE744}" destId="{766882CC-B657-434E-879C-41EB02A1CA9C}" srcOrd="4" destOrd="0" presId="urn:microsoft.com/office/officeart/2005/8/layout/process4"/>
    <dgm:cxn modelId="{83276816-F6FE-DA43-804C-963F48E84BD9}" type="presParOf" srcId="{766882CC-B657-434E-879C-41EB02A1CA9C}" destId="{683C6E88-126A-F640-BD6A-8776FF76CD54}" srcOrd="0" destOrd="0" presId="urn:microsoft.com/office/officeart/2005/8/layout/process4"/>
    <dgm:cxn modelId="{CA6074BA-A738-0C40-BBFB-549400E5CBBF}" type="presParOf" srcId="{23A6BEDF-1829-CF4A-9573-1AD16C0BE744}" destId="{AC78F67E-9298-604A-8D65-A12E05EEFC0B}" srcOrd="5" destOrd="0" presId="urn:microsoft.com/office/officeart/2005/8/layout/process4"/>
    <dgm:cxn modelId="{588138B9-F59D-664F-AEC1-EC97A1FC9EC6}" type="presParOf" srcId="{23A6BEDF-1829-CF4A-9573-1AD16C0BE744}" destId="{9BBC778F-27B7-1F45-B6F2-604121735FD2}" srcOrd="6" destOrd="0" presId="urn:microsoft.com/office/officeart/2005/8/layout/process4"/>
    <dgm:cxn modelId="{5690C745-573E-B840-97CB-5C4D7744A6DB}" type="presParOf" srcId="{9BBC778F-27B7-1F45-B6F2-604121735FD2}" destId="{053F8627-4937-A94F-A3B3-A145D257893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3AD1CC-C105-524D-90D7-48633213B883}" type="doc">
      <dgm:prSet loTypeId="urn:microsoft.com/office/officeart/2005/8/layout/cycle3" loCatId="" qsTypeId="urn:microsoft.com/office/officeart/2005/8/quickstyle/simple4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52F5FE2F-B92F-264A-A3F2-4279D5669009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006E00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Notify</a:t>
          </a:r>
          <a:r>
            <a:rPr lang="en-US" baseline="0" dirty="0" smtClean="0">
              <a:solidFill>
                <a:schemeClr val="tx1"/>
              </a:solidFill>
            </a:rPr>
            <a:t> Participants</a:t>
          </a:r>
          <a:endParaRPr lang="en-US" dirty="0">
            <a:solidFill>
              <a:schemeClr val="tx1"/>
            </a:solidFill>
          </a:endParaRPr>
        </a:p>
      </dgm:t>
    </dgm:pt>
    <dgm:pt modelId="{CE25C38C-9613-954F-A037-0E2CAA3CC834}" type="parTrans" cxnId="{84214F30-AD39-C242-A399-DEA977138B87}">
      <dgm:prSet/>
      <dgm:spPr/>
      <dgm:t>
        <a:bodyPr/>
        <a:lstStyle/>
        <a:p>
          <a:endParaRPr lang="en-US"/>
        </a:p>
      </dgm:t>
    </dgm:pt>
    <dgm:pt modelId="{606B0EC2-2D15-754D-BAF0-D018C1716AAC}" type="sibTrans" cxnId="{84214F30-AD39-C242-A399-DEA977138B87}">
      <dgm:prSet/>
      <dgm:spPr/>
      <dgm:t>
        <a:bodyPr/>
        <a:lstStyle/>
        <a:p>
          <a:endParaRPr lang="en-US"/>
        </a:p>
      </dgm:t>
    </dgm:pt>
    <dgm:pt modelId="{5DCF7AC8-1CCF-4C42-AB13-F219C950BE0A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006E00"/>
          </a:solidFill>
        </a:ln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Teach Skill Lessons</a:t>
          </a:r>
          <a:endParaRPr lang="en-US" dirty="0">
            <a:solidFill>
              <a:srgbClr val="000000"/>
            </a:solidFill>
          </a:endParaRPr>
        </a:p>
      </dgm:t>
    </dgm:pt>
    <dgm:pt modelId="{659C0984-AAB9-1747-9F0B-8A85E3E26E54}" type="parTrans" cxnId="{FD51A004-C9F7-C146-893D-E71947C755B8}">
      <dgm:prSet/>
      <dgm:spPr/>
      <dgm:t>
        <a:bodyPr/>
        <a:lstStyle/>
        <a:p>
          <a:endParaRPr lang="en-US"/>
        </a:p>
      </dgm:t>
    </dgm:pt>
    <dgm:pt modelId="{FA5F028C-0FC5-3C4A-A9F4-9D96FD23C602}" type="sibTrans" cxnId="{FD51A004-C9F7-C146-893D-E71947C755B8}">
      <dgm:prSet/>
      <dgm:spPr/>
      <dgm:t>
        <a:bodyPr/>
        <a:lstStyle/>
        <a:p>
          <a:endParaRPr lang="en-US"/>
        </a:p>
      </dgm:t>
    </dgm:pt>
    <dgm:pt modelId="{E6A2C883-9D99-3544-86B0-00E13FFB7BE0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006E00"/>
          </a:solidFill>
        </a:ln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Monitor Progress</a:t>
          </a:r>
          <a:endParaRPr lang="en-US" dirty="0">
            <a:solidFill>
              <a:srgbClr val="000000"/>
            </a:solidFill>
          </a:endParaRPr>
        </a:p>
      </dgm:t>
    </dgm:pt>
    <dgm:pt modelId="{31F0DEAA-77B4-3F45-B8E2-4D3032368E0D}" type="parTrans" cxnId="{C3688282-EE0E-354A-A626-1B1E50DF7356}">
      <dgm:prSet/>
      <dgm:spPr/>
      <dgm:t>
        <a:bodyPr/>
        <a:lstStyle/>
        <a:p>
          <a:endParaRPr lang="en-US"/>
        </a:p>
      </dgm:t>
    </dgm:pt>
    <dgm:pt modelId="{6FC1AFD4-1D0C-4C4C-A8DD-5A5299EA10C4}" type="sibTrans" cxnId="{C3688282-EE0E-354A-A626-1B1E50DF7356}">
      <dgm:prSet/>
      <dgm:spPr/>
      <dgm:t>
        <a:bodyPr/>
        <a:lstStyle/>
        <a:p>
          <a:endParaRPr lang="en-US"/>
        </a:p>
      </dgm:t>
    </dgm:pt>
    <dgm:pt modelId="{7C68DC2E-6D6E-3746-A522-F74266E372DF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008000"/>
          </a:solidFill>
        </a:ln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Evaluate  Outcomes</a:t>
          </a:r>
          <a:endParaRPr lang="en-US" dirty="0">
            <a:solidFill>
              <a:srgbClr val="000000"/>
            </a:solidFill>
          </a:endParaRPr>
        </a:p>
      </dgm:t>
    </dgm:pt>
    <dgm:pt modelId="{9853EC67-374D-824E-B3B6-7A4F7933BF7E}" type="parTrans" cxnId="{D6522798-129F-FA4D-888D-362C6E0C89AB}">
      <dgm:prSet/>
      <dgm:spPr/>
      <dgm:t>
        <a:bodyPr/>
        <a:lstStyle/>
        <a:p>
          <a:endParaRPr lang="en-US"/>
        </a:p>
      </dgm:t>
    </dgm:pt>
    <dgm:pt modelId="{0BE18F8A-9112-524E-A441-CE2E5C60D9F5}" type="sibTrans" cxnId="{D6522798-129F-FA4D-888D-362C6E0C89AB}">
      <dgm:prSet/>
      <dgm:spPr/>
      <dgm:t>
        <a:bodyPr/>
        <a:lstStyle/>
        <a:p>
          <a:endParaRPr lang="en-US"/>
        </a:p>
      </dgm:t>
    </dgm:pt>
    <dgm:pt modelId="{DCDC204F-18D8-3C4B-89FD-7EE45E802D96}" type="pres">
      <dgm:prSet presAssocID="{F73AD1CC-C105-524D-90D7-48633213B88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569B05-32D8-AE4F-A312-C59214691D7A}" type="pres">
      <dgm:prSet presAssocID="{F73AD1CC-C105-524D-90D7-48633213B883}" presName="cycle" presStyleCnt="0"/>
      <dgm:spPr/>
    </dgm:pt>
    <dgm:pt modelId="{E2A77990-01B3-4B4D-989F-5935B0DCCC26}" type="pres">
      <dgm:prSet presAssocID="{52F5FE2F-B92F-264A-A3F2-4279D5669009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67E878-40A0-0245-8D19-35157A7DF2AB}" type="pres">
      <dgm:prSet presAssocID="{606B0EC2-2D15-754D-BAF0-D018C1716AAC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9069CCB9-B4FB-9049-B291-09406D7650BF}" type="pres">
      <dgm:prSet presAssocID="{5DCF7AC8-1CCF-4C42-AB13-F219C950BE0A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E107AA-42E3-8A4D-BBC1-095BD0D68FAC}" type="pres">
      <dgm:prSet presAssocID="{E6A2C883-9D99-3544-86B0-00E13FFB7BE0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CFBBE-A106-D04E-B719-865A159018A5}" type="pres">
      <dgm:prSet presAssocID="{7C68DC2E-6D6E-3746-A522-F74266E372DF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3DBB3A-7854-834B-A91B-70333A9A51E9}" type="presOf" srcId="{7C68DC2E-6D6E-3746-A522-F74266E372DF}" destId="{826CFBBE-A106-D04E-B719-865A159018A5}" srcOrd="0" destOrd="0" presId="urn:microsoft.com/office/officeart/2005/8/layout/cycle3"/>
    <dgm:cxn modelId="{FD51A004-C9F7-C146-893D-E71947C755B8}" srcId="{F73AD1CC-C105-524D-90D7-48633213B883}" destId="{5DCF7AC8-1CCF-4C42-AB13-F219C950BE0A}" srcOrd="1" destOrd="0" parTransId="{659C0984-AAB9-1747-9F0B-8A85E3E26E54}" sibTransId="{FA5F028C-0FC5-3C4A-A9F4-9D96FD23C602}"/>
    <dgm:cxn modelId="{C3688282-EE0E-354A-A626-1B1E50DF7356}" srcId="{F73AD1CC-C105-524D-90D7-48633213B883}" destId="{E6A2C883-9D99-3544-86B0-00E13FFB7BE0}" srcOrd="2" destOrd="0" parTransId="{31F0DEAA-77B4-3F45-B8E2-4D3032368E0D}" sibTransId="{6FC1AFD4-1D0C-4C4C-A8DD-5A5299EA10C4}"/>
    <dgm:cxn modelId="{D6522798-129F-FA4D-888D-362C6E0C89AB}" srcId="{F73AD1CC-C105-524D-90D7-48633213B883}" destId="{7C68DC2E-6D6E-3746-A522-F74266E372DF}" srcOrd="3" destOrd="0" parTransId="{9853EC67-374D-824E-B3B6-7A4F7933BF7E}" sibTransId="{0BE18F8A-9112-524E-A441-CE2E5C60D9F5}"/>
    <dgm:cxn modelId="{EEDEAA09-2BBF-B740-BC4C-052E1D8329C2}" type="presOf" srcId="{52F5FE2F-B92F-264A-A3F2-4279D5669009}" destId="{E2A77990-01B3-4B4D-989F-5935B0DCCC26}" srcOrd="0" destOrd="0" presId="urn:microsoft.com/office/officeart/2005/8/layout/cycle3"/>
    <dgm:cxn modelId="{3E6C532F-6135-B345-A176-DEFFEF59E8A8}" type="presOf" srcId="{606B0EC2-2D15-754D-BAF0-D018C1716AAC}" destId="{F967E878-40A0-0245-8D19-35157A7DF2AB}" srcOrd="0" destOrd="0" presId="urn:microsoft.com/office/officeart/2005/8/layout/cycle3"/>
    <dgm:cxn modelId="{A1D11E4C-DB19-4845-B924-965101EE3DA0}" type="presOf" srcId="{F73AD1CC-C105-524D-90D7-48633213B883}" destId="{DCDC204F-18D8-3C4B-89FD-7EE45E802D96}" srcOrd="0" destOrd="0" presId="urn:microsoft.com/office/officeart/2005/8/layout/cycle3"/>
    <dgm:cxn modelId="{9ED920C7-5885-2D40-8B02-65C6DC85F889}" type="presOf" srcId="{5DCF7AC8-1CCF-4C42-AB13-F219C950BE0A}" destId="{9069CCB9-B4FB-9049-B291-09406D7650BF}" srcOrd="0" destOrd="0" presId="urn:microsoft.com/office/officeart/2005/8/layout/cycle3"/>
    <dgm:cxn modelId="{04B073F4-2E00-5D45-9D1F-BD9D08B65A43}" type="presOf" srcId="{E6A2C883-9D99-3544-86B0-00E13FFB7BE0}" destId="{9FE107AA-42E3-8A4D-BBC1-095BD0D68FAC}" srcOrd="0" destOrd="0" presId="urn:microsoft.com/office/officeart/2005/8/layout/cycle3"/>
    <dgm:cxn modelId="{84214F30-AD39-C242-A399-DEA977138B87}" srcId="{F73AD1CC-C105-524D-90D7-48633213B883}" destId="{52F5FE2F-B92F-264A-A3F2-4279D5669009}" srcOrd="0" destOrd="0" parTransId="{CE25C38C-9613-954F-A037-0E2CAA3CC834}" sibTransId="{606B0EC2-2D15-754D-BAF0-D018C1716AAC}"/>
    <dgm:cxn modelId="{ADFBB2BA-0D9F-094B-9132-63FD831B3437}" type="presParOf" srcId="{DCDC204F-18D8-3C4B-89FD-7EE45E802D96}" destId="{6A569B05-32D8-AE4F-A312-C59214691D7A}" srcOrd="0" destOrd="0" presId="urn:microsoft.com/office/officeart/2005/8/layout/cycle3"/>
    <dgm:cxn modelId="{9DD81670-B281-6B46-AC82-EAC12562BC45}" type="presParOf" srcId="{6A569B05-32D8-AE4F-A312-C59214691D7A}" destId="{E2A77990-01B3-4B4D-989F-5935B0DCCC26}" srcOrd="0" destOrd="0" presId="urn:microsoft.com/office/officeart/2005/8/layout/cycle3"/>
    <dgm:cxn modelId="{76E519B6-2FD0-BC4A-B9EA-74174529FAD1}" type="presParOf" srcId="{6A569B05-32D8-AE4F-A312-C59214691D7A}" destId="{F967E878-40A0-0245-8D19-35157A7DF2AB}" srcOrd="1" destOrd="0" presId="urn:microsoft.com/office/officeart/2005/8/layout/cycle3"/>
    <dgm:cxn modelId="{4C01BDB7-3AD6-0447-AEBE-B09FBBB9E284}" type="presParOf" srcId="{6A569B05-32D8-AE4F-A312-C59214691D7A}" destId="{9069CCB9-B4FB-9049-B291-09406D7650BF}" srcOrd="2" destOrd="0" presId="urn:microsoft.com/office/officeart/2005/8/layout/cycle3"/>
    <dgm:cxn modelId="{C57E0766-7890-A549-8AB3-6147A4FE436D}" type="presParOf" srcId="{6A569B05-32D8-AE4F-A312-C59214691D7A}" destId="{9FE107AA-42E3-8A4D-BBC1-095BD0D68FAC}" srcOrd="3" destOrd="0" presId="urn:microsoft.com/office/officeart/2005/8/layout/cycle3"/>
    <dgm:cxn modelId="{755ED2E4-A58D-EE43-97BF-BDAD5628A774}" type="presParOf" srcId="{6A569B05-32D8-AE4F-A312-C59214691D7A}" destId="{826CFBBE-A106-D04E-B719-865A159018A5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D0D7CD8-5F32-8F45-B7EB-C89A6B53ABB3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445CD6-BDFE-6D49-A506-E99D00492D41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/>
            <a:t>Tell = </a:t>
          </a:r>
          <a:r>
            <a:rPr lang="en-US" dirty="0" smtClean="0"/>
            <a:t>Coaching</a:t>
          </a:r>
          <a:endParaRPr lang="en-US" dirty="0"/>
        </a:p>
      </dgm:t>
    </dgm:pt>
    <dgm:pt modelId="{F5F338A0-1A45-974B-9F72-0F727A220AF2}" type="parTrans" cxnId="{8BEE70D0-2131-2045-8765-BDB7BBD11D00}">
      <dgm:prSet/>
      <dgm:spPr/>
      <dgm:t>
        <a:bodyPr/>
        <a:lstStyle/>
        <a:p>
          <a:endParaRPr lang="en-US"/>
        </a:p>
      </dgm:t>
    </dgm:pt>
    <dgm:pt modelId="{B35B6D17-DDA0-0541-9E4D-57540873FAE2}" type="sibTrans" cxnId="{8BEE70D0-2131-2045-8765-BDB7BBD11D00}">
      <dgm:prSet/>
      <dgm:spPr/>
      <dgm:t>
        <a:bodyPr/>
        <a:lstStyle/>
        <a:p>
          <a:endParaRPr lang="en-US"/>
        </a:p>
      </dgm:t>
    </dgm:pt>
    <dgm:pt modelId="{9373F4DC-0C16-CE4B-9C3B-48638FBD9091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/>
            <a:t>Show = </a:t>
          </a:r>
          <a:r>
            <a:rPr lang="en-US" dirty="0" smtClean="0"/>
            <a:t>Modeling</a:t>
          </a:r>
          <a:endParaRPr lang="en-US" dirty="0"/>
        </a:p>
      </dgm:t>
    </dgm:pt>
    <dgm:pt modelId="{2A29EA2F-C0E3-9B4F-8D7F-44A2639E0305}" type="parTrans" cxnId="{324F87F1-9CEB-B742-BDA0-126C941B7B6D}">
      <dgm:prSet/>
      <dgm:spPr/>
      <dgm:t>
        <a:bodyPr/>
        <a:lstStyle/>
        <a:p>
          <a:endParaRPr lang="en-US"/>
        </a:p>
      </dgm:t>
    </dgm:pt>
    <dgm:pt modelId="{8633672B-B2C5-4A4B-8500-56E561F8716B}" type="sibTrans" cxnId="{324F87F1-9CEB-B742-BDA0-126C941B7B6D}">
      <dgm:prSet/>
      <dgm:spPr/>
      <dgm:t>
        <a:bodyPr/>
        <a:lstStyle/>
        <a:p>
          <a:endParaRPr lang="en-US"/>
        </a:p>
      </dgm:t>
    </dgm:pt>
    <dgm:pt modelId="{D24D0C9C-0A87-7945-8CD2-E8ADF7DE324E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/>
            <a:t>Do = </a:t>
          </a:r>
        </a:p>
        <a:p>
          <a:r>
            <a:rPr lang="en-US" dirty="0" smtClean="0"/>
            <a:t>Role Play</a:t>
          </a:r>
          <a:endParaRPr lang="en-US" dirty="0"/>
        </a:p>
      </dgm:t>
    </dgm:pt>
    <dgm:pt modelId="{02261C02-63B0-C544-B6E3-8FB9F69A2A02}" type="parTrans" cxnId="{2713D89C-45FF-2D41-B4B9-E575C08E79CC}">
      <dgm:prSet/>
      <dgm:spPr/>
      <dgm:t>
        <a:bodyPr/>
        <a:lstStyle/>
        <a:p>
          <a:endParaRPr lang="en-US"/>
        </a:p>
      </dgm:t>
    </dgm:pt>
    <dgm:pt modelId="{FEB81739-0F85-8B4B-8A2B-A7DD6144F46F}" type="sibTrans" cxnId="{2713D89C-45FF-2D41-B4B9-E575C08E79CC}">
      <dgm:prSet/>
      <dgm:spPr/>
      <dgm:t>
        <a:bodyPr/>
        <a:lstStyle/>
        <a:p>
          <a:endParaRPr lang="en-US"/>
        </a:p>
      </dgm:t>
    </dgm:pt>
    <dgm:pt modelId="{95FE576B-48DF-4D49-8C47-6C743143EA3E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/>
            <a:t>Practice = </a:t>
          </a:r>
          <a:r>
            <a:rPr lang="en-US" dirty="0" smtClean="0"/>
            <a:t>Rehearsal</a:t>
          </a:r>
          <a:endParaRPr lang="en-US" dirty="0"/>
        </a:p>
      </dgm:t>
    </dgm:pt>
    <dgm:pt modelId="{83CF3801-98A1-034B-8028-218A44CA2FC9}" type="parTrans" cxnId="{D1AB39DC-5A78-D74C-BCA5-B59672B686BF}">
      <dgm:prSet/>
      <dgm:spPr/>
      <dgm:t>
        <a:bodyPr/>
        <a:lstStyle/>
        <a:p>
          <a:endParaRPr lang="en-US"/>
        </a:p>
      </dgm:t>
    </dgm:pt>
    <dgm:pt modelId="{23947A78-5493-0F4F-A898-3182ACB1DBC4}" type="sibTrans" cxnId="{D1AB39DC-5A78-D74C-BCA5-B59672B686BF}">
      <dgm:prSet/>
      <dgm:spPr/>
      <dgm:t>
        <a:bodyPr/>
        <a:lstStyle/>
        <a:p>
          <a:endParaRPr lang="en-US"/>
        </a:p>
      </dgm:t>
    </dgm:pt>
    <dgm:pt modelId="{C21521B9-BC94-A74C-9104-CE44EF5096E5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/>
            <a:t>Monitor Progress =</a:t>
          </a:r>
          <a:endParaRPr lang="en-US" dirty="0"/>
        </a:p>
      </dgm:t>
    </dgm:pt>
    <dgm:pt modelId="{BBECEB36-7C32-BA4C-B9B9-103D7DCCD2A8}" type="parTrans" cxnId="{66928354-50F7-7341-8A00-72058266B188}">
      <dgm:prSet/>
      <dgm:spPr/>
      <dgm:t>
        <a:bodyPr/>
        <a:lstStyle/>
        <a:p>
          <a:endParaRPr lang="en-US"/>
        </a:p>
      </dgm:t>
    </dgm:pt>
    <dgm:pt modelId="{3E4914B2-FBE8-D44C-A2AA-ABE22DA9F394}" type="sibTrans" cxnId="{66928354-50F7-7341-8A00-72058266B188}">
      <dgm:prSet/>
      <dgm:spPr/>
      <dgm:t>
        <a:bodyPr/>
        <a:lstStyle/>
        <a:p>
          <a:endParaRPr lang="en-US"/>
        </a:p>
      </dgm:t>
    </dgm:pt>
    <dgm:pt modelId="{C4C9006E-4C71-A74D-99A3-9EC52CE2928F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/>
            <a:t>Generalize &amp; Maintain</a:t>
          </a:r>
          <a:endParaRPr lang="en-US" dirty="0"/>
        </a:p>
      </dgm:t>
    </dgm:pt>
    <dgm:pt modelId="{E25E1C88-347A-4345-B60F-55EBC28A2488}" type="parTrans" cxnId="{45CF161F-BC87-1A48-9495-9289330986B5}">
      <dgm:prSet/>
      <dgm:spPr/>
      <dgm:t>
        <a:bodyPr/>
        <a:lstStyle/>
        <a:p>
          <a:endParaRPr lang="en-US"/>
        </a:p>
      </dgm:t>
    </dgm:pt>
    <dgm:pt modelId="{4B3C0A74-89A5-9B4C-A867-E5098528567A}" type="sibTrans" cxnId="{45CF161F-BC87-1A48-9495-9289330986B5}">
      <dgm:prSet/>
      <dgm:spPr/>
      <dgm:t>
        <a:bodyPr/>
        <a:lstStyle/>
        <a:p>
          <a:endParaRPr lang="en-US"/>
        </a:p>
      </dgm:t>
    </dgm:pt>
    <dgm:pt modelId="{8935E15F-1EF4-C44B-98C6-510BDEF58EF6}" type="pres">
      <dgm:prSet presAssocID="{2D0D7CD8-5F32-8F45-B7EB-C89A6B53ABB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C3DBFD-C487-A147-89C9-6F5188C9216D}" type="pres">
      <dgm:prSet presAssocID="{2D0D7CD8-5F32-8F45-B7EB-C89A6B53ABB3}" presName="arrow" presStyleLbl="bgShp" presStyleIdx="0" presStyleCnt="1"/>
      <dgm:spPr>
        <a:ln>
          <a:solidFill>
            <a:srgbClr val="006E00"/>
          </a:solidFill>
        </a:ln>
      </dgm:spPr>
    </dgm:pt>
    <dgm:pt modelId="{A3299354-939A-A74B-A9EE-A68A0895F84E}" type="pres">
      <dgm:prSet presAssocID="{2D0D7CD8-5F32-8F45-B7EB-C89A6B53ABB3}" presName="linearProcess" presStyleCnt="0"/>
      <dgm:spPr/>
    </dgm:pt>
    <dgm:pt modelId="{DEEAF40E-C8CB-FE41-A00D-972CBCC73574}" type="pres">
      <dgm:prSet presAssocID="{7E445CD6-BDFE-6D49-A506-E99D00492D41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7B81C6-9E4C-5443-A6D5-BA4D1D2C4193}" type="pres">
      <dgm:prSet presAssocID="{B35B6D17-DDA0-0541-9E4D-57540873FAE2}" presName="sibTrans" presStyleCnt="0"/>
      <dgm:spPr/>
    </dgm:pt>
    <dgm:pt modelId="{6CC2D1AD-D731-6B42-B549-DE48FE5DE7B8}" type="pres">
      <dgm:prSet presAssocID="{9373F4DC-0C16-CE4B-9C3B-48638FBD9091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559CC2-EF0F-E042-918D-E3E8BB3D8BFE}" type="pres">
      <dgm:prSet presAssocID="{8633672B-B2C5-4A4B-8500-56E561F8716B}" presName="sibTrans" presStyleCnt="0"/>
      <dgm:spPr/>
    </dgm:pt>
    <dgm:pt modelId="{0F3CA3FD-05F5-2A4F-A156-5DE0424A1F9B}" type="pres">
      <dgm:prSet presAssocID="{D24D0C9C-0A87-7945-8CD2-E8ADF7DE324E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78D90C-749A-8F4F-9072-0844CDA7AFE5}" type="pres">
      <dgm:prSet presAssocID="{FEB81739-0F85-8B4B-8A2B-A7DD6144F46F}" presName="sibTrans" presStyleCnt="0"/>
      <dgm:spPr/>
    </dgm:pt>
    <dgm:pt modelId="{6221A3F5-0060-6D4B-863E-5FDBEE31AE60}" type="pres">
      <dgm:prSet presAssocID="{95FE576B-48DF-4D49-8C47-6C743143EA3E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A8DF90-AF0A-9E4A-A707-6FB8699E8D2D}" type="pres">
      <dgm:prSet presAssocID="{23947A78-5493-0F4F-A898-3182ACB1DBC4}" presName="sibTrans" presStyleCnt="0"/>
      <dgm:spPr/>
    </dgm:pt>
    <dgm:pt modelId="{F286608A-029C-3943-AA36-8B898A05E637}" type="pres">
      <dgm:prSet presAssocID="{C21521B9-BC94-A74C-9104-CE44EF5096E5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400A5A-AA5B-FF4A-81E6-06FDC4E7625C}" type="pres">
      <dgm:prSet presAssocID="{3E4914B2-FBE8-D44C-A2AA-ABE22DA9F394}" presName="sibTrans" presStyleCnt="0"/>
      <dgm:spPr/>
    </dgm:pt>
    <dgm:pt modelId="{A2EFA07A-EAE4-0140-9ACB-007088AF4C34}" type="pres">
      <dgm:prSet presAssocID="{C4C9006E-4C71-A74D-99A3-9EC52CE2928F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CEC938-18DF-244D-9EBC-E63EEFC3A199}" type="presOf" srcId="{D24D0C9C-0A87-7945-8CD2-E8ADF7DE324E}" destId="{0F3CA3FD-05F5-2A4F-A156-5DE0424A1F9B}" srcOrd="0" destOrd="0" presId="urn:microsoft.com/office/officeart/2005/8/layout/hProcess9"/>
    <dgm:cxn modelId="{E6A51BCD-A1D7-9940-A1E6-5907A06D7F05}" type="presOf" srcId="{C4C9006E-4C71-A74D-99A3-9EC52CE2928F}" destId="{A2EFA07A-EAE4-0140-9ACB-007088AF4C34}" srcOrd="0" destOrd="0" presId="urn:microsoft.com/office/officeart/2005/8/layout/hProcess9"/>
    <dgm:cxn modelId="{2713D89C-45FF-2D41-B4B9-E575C08E79CC}" srcId="{2D0D7CD8-5F32-8F45-B7EB-C89A6B53ABB3}" destId="{D24D0C9C-0A87-7945-8CD2-E8ADF7DE324E}" srcOrd="2" destOrd="0" parTransId="{02261C02-63B0-C544-B6E3-8FB9F69A2A02}" sibTransId="{FEB81739-0F85-8B4B-8A2B-A7DD6144F46F}"/>
    <dgm:cxn modelId="{45CF161F-BC87-1A48-9495-9289330986B5}" srcId="{2D0D7CD8-5F32-8F45-B7EB-C89A6B53ABB3}" destId="{C4C9006E-4C71-A74D-99A3-9EC52CE2928F}" srcOrd="5" destOrd="0" parTransId="{E25E1C88-347A-4345-B60F-55EBC28A2488}" sibTransId="{4B3C0A74-89A5-9B4C-A867-E5098528567A}"/>
    <dgm:cxn modelId="{1DAEF853-2625-0746-9F14-D95E089A11F4}" type="presOf" srcId="{95FE576B-48DF-4D49-8C47-6C743143EA3E}" destId="{6221A3F5-0060-6D4B-863E-5FDBEE31AE60}" srcOrd="0" destOrd="0" presId="urn:microsoft.com/office/officeart/2005/8/layout/hProcess9"/>
    <dgm:cxn modelId="{300557CA-2C65-0142-A9D0-49F65E728E92}" type="presOf" srcId="{C21521B9-BC94-A74C-9104-CE44EF5096E5}" destId="{F286608A-029C-3943-AA36-8B898A05E637}" srcOrd="0" destOrd="0" presId="urn:microsoft.com/office/officeart/2005/8/layout/hProcess9"/>
    <dgm:cxn modelId="{6D37668A-A341-0147-84AD-F76819B0523B}" type="presOf" srcId="{9373F4DC-0C16-CE4B-9C3B-48638FBD9091}" destId="{6CC2D1AD-D731-6B42-B549-DE48FE5DE7B8}" srcOrd="0" destOrd="0" presId="urn:microsoft.com/office/officeart/2005/8/layout/hProcess9"/>
    <dgm:cxn modelId="{2D05FAD2-386F-8541-A671-70CF26D978DF}" type="presOf" srcId="{7E445CD6-BDFE-6D49-A506-E99D00492D41}" destId="{DEEAF40E-C8CB-FE41-A00D-972CBCC73574}" srcOrd="0" destOrd="0" presId="urn:microsoft.com/office/officeart/2005/8/layout/hProcess9"/>
    <dgm:cxn modelId="{324F87F1-9CEB-B742-BDA0-126C941B7B6D}" srcId="{2D0D7CD8-5F32-8F45-B7EB-C89A6B53ABB3}" destId="{9373F4DC-0C16-CE4B-9C3B-48638FBD9091}" srcOrd="1" destOrd="0" parTransId="{2A29EA2F-C0E3-9B4F-8D7F-44A2639E0305}" sibTransId="{8633672B-B2C5-4A4B-8500-56E561F8716B}"/>
    <dgm:cxn modelId="{66928354-50F7-7341-8A00-72058266B188}" srcId="{2D0D7CD8-5F32-8F45-B7EB-C89A6B53ABB3}" destId="{C21521B9-BC94-A74C-9104-CE44EF5096E5}" srcOrd="4" destOrd="0" parTransId="{BBECEB36-7C32-BA4C-B9B9-103D7DCCD2A8}" sibTransId="{3E4914B2-FBE8-D44C-A2AA-ABE22DA9F394}"/>
    <dgm:cxn modelId="{D1AB39DC-5A78-D74C-BCA5-B59672B686BF}" srcId="{2D0D7CD8-5F32-8F45-B7EB-C89A6B53ABB3}" destId="{95FE576B-48DF-4D49-8C47-6C743143EA3E}" srcOrd="3" destOrd="0" parTransId="{83CF3801-98A1-034B-8028-218A44CA2FC9}" sibTransId="{23947A78-5493-0F4F-A898-3182ACB1DBC4}"/>
    <dgm:cxn modelId="{351718C3-A7E5-E244-9E56-89319973C020}" type="presOf" srcId="{2D0D7CD8-5F32-8F45-B7EB-C89A6B53ABB3}" destId="{8935E15F-1EF4-C44B-98C6-510BDEF58EF6}" srcOrd="0" destOrd="0" presId="urn:microsoft.com/office/officeart/2005/8/layout/hProcess9"/>
    <dgm:cxn modelId="{8BEE70D0-2131-2045-8765-BDB7BBD11D00}" srcId="{2D0D7CD8-5F32-8F45-B7EB-C89A6B53ABB3}" destId="{7E445CD6-BDFE-6D49-A506-E99D00492D41}" srcOrd="0" destOrd="0" parTransId="{F5F338A0-1A45-974B-9F72-0F727A220AF2}" sibTransId="{B35B6D17-DDA0-0541-9E4D-57540873FAE2}"/>
    <dgm:cxn modelId="{BCAEB7CF-AB6D-434E-9F67-1C82F3D433AF}" type="presParOf" srcId="{8935E15F-1EF4-C44B-98C6-510BDEF58EF6}" destId="{9AC3DBFD-C487-A147-89C9-6F5188C9216D}" srcOrd="0" destOrd="0" presId="urn:microsoft.com/office/officeart/2005/8/layout/hProcess9"/>
    <dgm:cxn modelId="{0E759675-4EB5-7142-B12E-FFC38B0DF1B2}" type="presParOf" srcId="{8935E15F-1EF4-C44B-98C6-510BDEF58EF6}" destId="{A3299354-939A-A74B-A9EE-A68A0895F84E}" srcOrd="1" destOrd="0" presId="urn:microsoft.com/office/officeart/2005/8/layout/hProcess9"/>
    <dgm:cxn modelId="{AD444148-C675-9A41-B4EC-7C972D96B43A}" type="presParOf" srcId="{A3299354-939A-A74B-A9EE-A68A0895F84E}" destId="{DEEAF40E-C8CB-FE41-A00D-972CBCC73574}" srcOrd="0" destOrd="0" presId="urn:microsoft.com/office/officeart/2005/8/layout/hProcess9"/>
    <dgm:cxn modelId="{ABC8F343-00C4-734E-9C18-B1511C537B00}" type="presParOf" srcId="{A3299354-939A-A74B-A9EE-A68A0895F84E}" destId="{827B81C6-9E4C-5443-A6D5-BA4D1D2C4193}" srcOrd="1" destOrd="0" presId="urn:microsoft.com/office/officeart/2005/8/layout/hProcess9"/>
    <dgm:cxn modelId="{6CD8902D-829A-4D48-98B0-B53CF87C38FA}" type="presParOf" srcId="{A3299354-939A-A74B-A9EE-A68A0895F84E}" destId="{6CC2D1AD-D731-6B42-B549-DE48FE5DE7B8}" srcOrd="2" destOrd="0" presId="urn:microsoft.com/office/officeart/2005/8/layout/hProcess9"/>
    <dgm:cxn modelId="{89101A17-9D76-3543-B572-07BC57B1689A}" type="presParOf" srcId="{A3299354-939A-A74B-A9EE-A68A0895F84E}" destId="{80559CC2-EF0F-E042-918D-E3E8BB3D8BFE}" srcOrd="3" destOrd="0" presId="urn:microsoft.com/office/officeart/2005/8/layout/hProcess9"/>
    <dgm:cxn modelId="{4A935B7E-EDF1-BB41-BD13-40F83BAEFC4B}" type="presParOf" srcId="{A3299354-939A-A74B-A9EE-A68A0895F84E}" destId="{0F3CA3FD-05F5-2A4F-A156-5DE0424A1F9B}" srcOrd="4" destOrd="0" presId="urn:microsoft.com/office/officeart/2005/8/layout/hProcess9"/>
    <dgm:cxn modelId="{162CE623-DB42-5347-B53D-860682E594CC}" type="presParOf" srcId="{A3299354-939A-A74B-A9EE-A68A0895F84E}" destId="{4C78D90C-749A-8F4F-9072-0844CDA7AFE5}" srcOrd="5" destOrd="0" presId="urn:microsoft.com/office/officeart/2005/8/layout/hProcess9"/>
    <dgm:cxn modelId="{70EEF8A8-1BFD-1F43-B1C1-1A6B6A2FA253}" type="presParOf" srcId="{A3299354-939A-A74B-A9EE-A68A0895F84E}" destId="{6221A3F5-0060-6D4B-863E-5FDBEE31AE60}" srcOrd="6" destOrd="0" presId="urn:microsoft.com/office/officeart/2005/8/layout/hProcess9"/>
    <dgm:cxn modelId="{0BE9AB71-4BE2-A848-BF7E-C3DBF06BF970}" type="presParOf" srcId="{A3299354-939A-A74B-A9EE-A68A0895F84E}" destId="{04A8DF90-AF0A-9E4A-A707-6FB8699E8D2D}" srcOrd="7" destOrd="0" presId="urn:microsoft.com/office/officeart/2005/8/layout/hProcess9"/>
    <dgm:cxn modelId="{FF3DFB24-C921-F940-8175-0BB7B7DE0DE8}" type="presParOf" srcId="{A3299354-939A-A74B-A9EE-A68A0895F84E}" destId="{F286608A-029C-3943-AA36-8B898A05E637}" srcOrd="8" destOrd="0" presId="urn:microsoft.com/office/officeart/2005/8/layout/hProcess9"/>
    <dgm:cxn modelId="{8CC48326-9741-2846-8463-1EF91263B19F}" type="presParOf" srcId="{A3299354-939A-A74B-A9EE-A68A0895F84E}" destId="{08400A5A-AA5B-FF4A-81E6-06FDC4E7625C}" srcOrd="9" destOrd="0" presId="urn:microsoft.com/office/officeart/2005/8/layout/hProcess9"/>
    <dgm:cxn modelId="{76CBEB47-882E-AB46-AF4B-AD6607B2D147}" type="presParOf" srcId="{A3299354-939A-A74B-A9EE-A68A0895F84E}" destId="{A2EFA07A-EAE4-0140-9ACB-007088AF4C34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FD6FA47-77E7-A34E-B730-A86984FDEBD1}" type="doc">
      <dgm:prSet loTypeId="urn:microsoft.com/office/officeart/2005/8/layout/hierarchy3" loCatId="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8F9521B-89E2-6A45-BC28-4A3BC7423004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smtClean="0"/>
            <a:t>All Students Get </a:t>
          </a:r>
        </a:p>
        <a:p>
          <a:r>
            <a:rPr lang="en-US" sz="3200" dirty="0" smtClean="0"/>
            <a:t>“Check”</a:t>
          </a:r>
          <a:endParaRPr lang="en-US" sz="3200" dirty="0"/>
        </a:p>
      </dgm:t>
    </dgm:pt>
    <dgm:pt modelId="{FCD9ED9F-4B49-C44E-91AF-BB2A7D6F64C9}" type="parTrans" cxnId="{08B5519A-9E2A-3F46-8A16-97EA7943ACF2}">
      <dgm:prSet/>
      <dgm:spPr/>
      <dgm:t>
        <a:bodyPr/>
        <a:lstStyle/>
        <a:p>
          <a:endParaRPr lang="en-US"/>
        </a:p>
      </dgm:t>
    </dgm:pt>
    <dgm:pt modelId="{B59BF9C5-13B9-AF41-80FF-5510AB10EE63}" type="sibTrans" cxnId="{08B5519A-9E2A-3F46-8A16-97EA7943ACF2}">
      <dgm:prSet/>
      <dgm:spPr/>
      <dgm:t>
        <a:bodyPr/>
        <a:lstStyle/>
        <a:p>
          <a:endParaRPr lang="en-US"/>
        </a:p>
      </dgm:t>
    </dgm:pt>
    <dgm:pt modelId="{6D8FE046-7389-FE48-9E7B-53AFE91056BF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Systematic Data Collection &amp; Recording</a:t>
          </a:r>
          <a:endParaRPr lang="en-US" sz="2800" dirty="0"/>
        </a:p>
      </dgm:t>
    </dgm:pt>
    <dgm:pt modelId="{B2163026-624C-EE45-81FC-B312BBE3CE74}" type="parTrans" cxnId="{3A4688A5-2529-D546-A598-914554B828A3}">
      <dgm:prSet/>
      <dgm:spPr/>
      <dgm:t>
        <a:bodyPr/>
        <a:lstStyle/>
        <a:p>
          <a:endParaRPr lang="en-US"/>
        </a:p>
      </dgm:t>
    </dgm:pt>
    <dgm:pt modelId="{B5855017-915B-4343-B606-0F2F5DF2AD24}" type="sibTrans" cxnId="{3A4688A5-2529-D546-A598-914554B828A3}">
      <dgm:prSet/>
      <dgm:spPr/>
      <dgm:t>
        <a:bodyPr/>
        <a:lstStyle/>
        <a:p>
          <a:endParaRPr lang="en-US"/>
        </a:p>
      </dgm:t>
    </dgm:pt>
    <dgm:pt modelId="{5DD82896-5E34-144C-A9B8-44BC7577E3F1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smtClean="0"/>
            <a:t>All Students Get </a:t>
          </a:r>
        </a:p>
        <a:p>
          <a:r>
            <a:rPr lang="en-US" sz="3200" dirty="0" smtClean="0"/>
            <a:t>“Connect”</a:t>
          </a:r>
          <a:endParaRPr lang="en-US" sz="3200" dirty="0"/>
        </a:p>
      </dgm:t>
    </dgm:pt>
    <dgm:pt modelId="{DE2954CB-A69A-9443-9122-4C74BA1B6CD7}" type="parTrans" cxnId="{918C3AF2-28AE-5F4C-9E96-0C5DA4F054D8}">
      <dgm:prSet/>
      <dgm:spPr/>
      <dgm:t>
        <a:bodyPr/>
        <a:lstStyle/>
        <a:p>
          <a:endParaRPr lang="en-US"/>
        </a:p>
      </dgm:t>
    </dgm:pt>
    <dgm:pt modelId="{796D4622-CC16-084F-868D-4A31AA1C15EA}" type="sibTrans" cxnId="{918C3AF2-28AE-5F4C-9E96-0C5DA4F054D8}">
      <dgm:prSet/>
      <dgm:spPr/>
      <dgm:t>
        <a:bodyPr/>
        <a:lstStyle/>
        <a:p>
          <a:endParaRPr lang="en-US"/>
        </a:p>
      </dgm:t>
    </dgm:pt>
    <dgm:pt modelId="{6A7B5055-78A4-2346-91F9-CC4EB01FBDAD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000" u="sng" dirty="0" smtClean="0"/>
            <a:t>Basic</a:t>
          </a:r>
          <a:endParaRPr lang="en-US" sz="2000" u="sng" dirty="0"/>
        </a:p>
      </dgm:t>
    </dgm:pt>
    <dgm:pt modelId="{5694DA44-CD14-834E-B3B0-A4DA5FB92E59}" type="parTrans" cxnId="{43DC6772-46C4-B74D-B99B-0FC831BE4DA3}">
      <dgm:prSet/>
      <dgm:spPr/>
      <dgm:t>
        <a:bodyPr/>
        <a:lstStyle/>
        <a:p>
          <a:endParaRPr lang="en-US"/>
        </a:p>
      </dgm:t>
    </dgm:pt>
    <dgm:pt modelId="{4E9F9FC2-3DA0-AE47-9548-DC500A37075D}" type="sibTrans" cxnId="{43DC6772-46C4-B74D-B99B-0FC831BE4DA3}">
      <dgm:prSet/>
      <dgm:spPr/>
      <dgm:t>
        <a:bodyPr/>
        <a:lstStyle/>
        <a:p>
          <a:endParaRPr lang="en-US"/>
        </a:p>
      </dgm:t>
    </dgm:pt>
    <dgm:pt modelId="{1E36A1B2-2954-D742-A3E5-59EF5B75602D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000" u="sng" dirty="0" smtClean="0"/>
            <a:t>Intensive</a:t>
          </a:r>
        </a:p>
      </dgm:t>
    </dgm:pt>
    <dgm:pt modelId="{7554E410-733A-6149-AB3B-2E91FCEA486F}" type="parTrans" cxnId="{4C145F84-8037-6F42-B2C6-B8045A7DCF23}">
      <dgm:prSet/>
      <dgm:spPr/>
      <dgm:t>
        <a:bodyPr/>
        <a:lstStyle/>
        <a:p>
          <a:endParaRPr lang="en-US"/>
        </a:p>
      </dgm:t>
    </dgm:pt>
    <dgm:pt modelId="{B2CF3195-09D0-8549-8BDD-B17343A44404}" type="sibTrans" cxnId="{4C145F84-8037-6F42-B2C6-B8045A7DCF23}">
      <dgm:prSet/>
      <dgm:spPr/>
      <dgm:t>
        <a:bodyPr/>
        <a:lstStyle/>
        <a:p>
          <a:endParaRPr lang="en-US"/>
        </a:p>
      </dgm:t>
    </dgm:pt>
    <dgm:pt modelId="{FDEE79A1-3350-7A47-94C6-DDEED4B4456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2000" dirty="0" smtClean="0"/>
            <a:t>Share “check” data</a:t>
          </a:r>
          <a:endParaRPr lang="en-US" sz="2000" dirty="0"/>
        </a:p>
      </dgm:t>
    </dgm:pt>
    <dgm:pt modelId="{B0840708-B7F4-594F-A0EA-19EBB774DEB4}" type="parTrans" cxnId="{F68E3511-94D0-E34D-844E-73E72E3A5BD4}">
      <dgm:prSet/>
      <dgm:spPr/>
      <dgm:t>
        <a:bodyPr/>
        <a:lstStyle/>
        <a:p>
          <a:endParaRPr lang="en-US"/>
        </a:p>
      </dgm:t>
    </dgm:pt>
    <dgm:pt modelId="{C6BD6D7D-483B-FB4A-AD82-A4510B6454AE}" type="sibTrans" cxnId="{F68E3511-94D0-E34D-844E-73E72E3A5BD4}">
      <dgm:prSet/>
      <dgm:spPr/>
      <dgm:t>
        <a:bodyPr/>
        <a:lstStyle/>
        <a:p>
          <a:endParaRPr lang="en-US"/>
        </a:p>
      </dgm:t>
    </dgm:pt>
    <dgm:pt modelId="{29139DC7-C85D-9645-97A4-0A305875B0D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2000" dirty="0" smtClean="0"/>
            <a:t>Provide feedback</a:t>
          </a:r>
          <a:endParaRPr lang="en-US" sz="2000" dirty="0"/>
        </a:p>
      </dgm:t>
    </dgm:pt>
    <dgm:pt modelId="{1A12A621-5D29-3A45-BFCD-F0B80A5E6788}" type="parTrans" cxnId="{651507FC-8B3A-AC49-BDCF-54CFDCFA1DCE}">
      <dgm:prSet/>
      <dgm:spPr/>
      <dgm:t>
        <a:bodyPr/>
        <a:lstStyle/>
        <a:p>
          <a:endParaRPr lang="en-US"/>
        </a:p>
      </dgm:t>
    </dgm:pt>
    <dgm:pt modelId="{A9EC4C88-0B40-1943-8023-A9E362E79131}" type="sibTrans" cxnId="{651507FC-8B3A-AC49-BDCF-54CFDCFA1DCE}">
      <dgm:prSet/>
      <dgm:spPr/>
      <dgm:t>
        <a:bodyPr/>
        <a:lstStyle/>
        <a:p>
          <a:endParaRPr lang="en-US"/>
        </a:p>
      </dgm:t>
    </dgm:pt>
    <dgm:pt modelId="{A7EBDEEC-111A-354C-AC12-7D58DD684AD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2000" dirty="0" smtClean="0"/>
            <a:t>Discuss Importance of school</a:t>
          </a:r>
          <a:endParaRPr lang="en-US" sz="2000" dirty="0"/>
        </a:p>
      </dgm:t>
    </dgm:pt>
    <dgm:pt modelId="{90FAABC6-71FE-1648-B0C3-24B61EB35E30}" type="parTrans" cxnId="{486F8114-29B9-394D-BFF8-7F00CCDFB40F}">
      <dgm:prSet/>
      <dgm:spPr/>
      <dgm:t>
        <a:bodyPr/>
        <a:lstStyle/>
        <a:p>
          <a:endParaRPr lang="en-US"/>
        </a:p>
      </dgm:t>
    </dgm:pt>
    <dgm:pt modelId="{88688E7A-F81C-F54A-AF6C-245F97B3F7DF}" type="sibTrans" cxnId="{486F8114-29B9-394D-BFF8-7F00CCDFB40F}">
      <dgm:prSet/>
      <dgm:spPr/>
      <dgm:t>
        <a:bodyPr/>
        <a:lstStyle/>
        <a:p>
          <a:endParaRPr lang="en-US"/>
        </a:p>
      </dgm:t>
    </dgm:pt>
    <dgm:pt modelId="{8C5A977D-742A-9740-95D7-433028C16C9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2000" u="sng" dirty="0" smtClean="0"/>
            <a:t>Teach</a:t>
          </a:r>
          <a:r>
            <a:rPr lang="en-US" sz="2000" dirty="0" smtClean="0"/>
            <a:t> Problem solving</a:t>
          </a:r>
          <a:endParaRPr lang="en-US" sz="2000" dirty="0"/>
        </a:p>
      </dgm:t>
    </dgm:pt>
    <dgm:pt modelId="{5465BAE0-F4A6-A34F-853F-2E49B6DD93DD}" type="parTrans" cxnId="{3746B2B9-CCAB-0649-BD31-534BB1DDA046}">
      <dgm:prSet/>
      <dgm:spPr/>
      <dgm:t>
        <a:bodyPr/>
        <a:lstStyle/>
        <a:p>
          <a:endParaRPr lang="en-US"/>
        </a:p>
      </dgm:t>
    </dgm:pt>
    <dgm:pt modelId="{35B64ACE-23BF-4646-B908-EAD2AF8294AD}" type="sibTrans" cxnId="{3746B2B9-CCAB-0649-BD31-534BB1DDA046}">
      <dgm:prSet/>
      <dgm:spPr/>
      <dgm:t>
        <a:bodyPr/>
        <a:lstStyle/>
        <a:p>
          <a:endParaRPr lang="en-US"/>
        </a:p>
      </dgm:t>
    </dgm:pt>
    <dgm:pt modelId="{D258CADB-B609-E548-AEC1-5467DF75107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2000" dirty="0" smtClean="0"/>
            <a:t>Basic + Individualized, additional supports determined by need.</a:t>
          </a:r>
          <a:endParaRPr lang="en-US" sz="2000" dirty="0"/>
        </a:p>
      </dgm:t>
    </dgm:pt>
    <dgm:pt modelId="{41FA3715-A652-3444-B62A-4C41740E1280}" type="parTrans" cxnId="{A00DC4EF-EB05-2A49-8229-CDA5A6580B3E}">
      <dgm:prSet/>
      <dgm:spPr/>
      <dgm:t>
        <a:bodyPr/>
        <a:lstStyle/>
        <a:p>
          <a:endParaRPr lang="en-US"/>
        </a:p>
      </dgm:t>
    </dgm:pt>
    <dgm:pt modelId="{EA5995A0-3A15-854B-BC2A-2AFB1534CFCB}" type="sibTrans" cxnId="{A00DC4EF-EB05-2A49-8229-CDA5A6580B3E}">
      <dgm:prSet/>
      <dgm:spPr/>
      <dgm:t>
        <a:bodyPr/>
        <a:lstStyle/>
        <a:p>
          <a:endParaRPr lang="en-US"/>
        </a:p>
      </dgm:t>
    </dgm:pt>
    <dgm:pt modelId="{AFD46AB4-B772-5840-8118-CE7659CB6E10}" type="pres">
      <dgm:prSet presAssocID="{6FD6FA47-77E7-A34E-B730-A86984FDEBD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D99345C-5B61-3842-A8C3-5176AB175804}" type="pres">
      <dgm:prSet presAssocID="{48F9521B-89E2-6A45-BC28-4A3BC7423004}" presName="root" presStyleCnt="0"/>
      <dgm:spPr/>
    </dgm:pt>
    <dgm:pt modelId="{3E1315C2-401A-FA41-BB98-D373572A38C7}" type="pres">
      <dgm:prSet presAssocID="{48F9521B-89E2-6A45-BC28-4A3BC7423004}" presName="rootComposite" presStyleCnt="0"/>
      <dgm:spPr/>
    </dgm:pt>
    <dgm:pt modelId="{B98C83D9-2400-7D46-8C55-A75C73E43C6F}" type="pres">
      <dgm:prSet presAssocID="{48F9521B-89E2-6A45-BC28-4A3BC7423004}" presName="rootText" presStyleLbl="node1" presStyleIdx="0" presStyleCnt="2"/>
      <dgm:spPr/>
      <dgm:t>
        <a:bodyPr/>
        <a:lstStyle/>
        <a:p>
          <a:endParaRPr lang="en-US"/>
        </a:p>
      </dgm:t>
    </dgm:pt>
    <dgm:pt modelId="{3E232508-EB56-F044-99D8-6B3920CF86D8}" type="pres">
      <dgm:prSet presAssocID="{48F9521B-89E2-6A45-BC28-4A3BC7423004}" presName="rootConnector" presStyleLbl="node1" presStyleIdx="0" presStyleCnt="2"/>
      <dgm:spPr/>
      <dgm:t>
        <a:bodyPr/>
        <a:lstStyle/>
        <a:p>
          <a:endParaRPr lang="en-US"/>
        </a:p>
      </dgm:t>
    </dgm:pt>
    <dgm:pt modelId="{15C5D477-96AD-F24C-B92A-E03202405D51}" type="pres">
      <dgm:prSet presAssocID="{48F9521B-89E2-6A45-BC28-4A3BC7423004}" presName="childShape" presStyleCnt="0"/>
      <dgm:spPr/>
    </dgm:pt>
    <dgm:pt modelId="{B7DA8672-22AF-8E46-98BA-50A3201DB349}" type="pres">
      <dgm:prSet presAssocID="{B2163026-624C-EE45-81FC-B312BBE3CE74}" presName="Name13" presStyleLbl="parChTrans1D2" presStyleIdx="0" presStyleCnt="3"/>
      <dgm:spPr/>
      <dgm:t>
        <a:bodyPr/>
        <a:lstStyle/>
        <a:p>
          <a:endParaRPr lang="en-US"/>
        </a:p>
      </dgm:t>
    </dgm:pt>
    <dgm:pt modelId="{0029B455-8EAD-624B-9FF5-9E2CB4740A1F}" type="pres">
      <dgm:prSet presAssocID="{6D8FE046-7389-FE48-9E7B-53AFE91056BF}" presName="childText" presStyleLbl="bgAcc1" presStyleIdx="0" presStyleCnt="3" custScaleX="125977" custScaleY="130321" custLinFactNeighborX="1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E95DC5-E082-2547-962D-1DF188F3AEA3}" type="pres">
      <dgm:prSet presAssocID="{5DD82896-5E34-144C-A9B8-44BC7577E3F1}" presName="root" presStyleCnt="0"/>
      <dgm:spPr/>
    </dgm:pt>
    <dgm:pt modelId="{0ACE687C-5D89-BF47-9B03-4DAE713E0DF4}" type="pres">
      <dgm:prSet presAssocID="{5DD82896-5E34-144C-A9B8-44BC7577E3F1}" presName="rootComposite" presStyleCnt="0"/>
      <dgm:spPr/>
    </dgm:pt>
    <dgm:pt modelId="{46825417-D29F-A946-BB69-B7F0BE0CA5D7}" type="pres">
      <dgm:prSet presAssocID="{5DD82896-5E34-144C-A9B8-44BC7577E3F1}" presName="rootText" presStyleLbl="node1" presStyleIdx="1" presStyleCnt="2"/>
      <dgm:spPr/>
      <dgm:t>
        <a:bodyPr/>
        <a:lstStyle/>
        <a:p>
          <a:endParaRPr lang="en-US"/>
        </a:p>
      </dgm:t>
    </dgm:pt>
    <dgm:pt modelId="{EB92E300-5690-3B46-BAE7-86E636522CA6}" type="pres">
      <dgm:prSet presAssocID="{5DD82896-5E34-144C-A9B8-44BC7577E3F1}" presName="rootConnector" presStyleLbl="node1" presStyleIdx="1" presStyleCnt="2"/>
      <dgm:spPr/>
      <dgm:t>
        <a:bodyPr/>
        <a:lstStyle/>
        <a:p>
          <a:endParaRPr lang="en-US"/>
        </a:p>
      </dgm:t>
    </dgm:pt>
    <dgm:pt modelId="{967E4FF6-82FF-764D-BEE1-A3D604599819}" type="pres">
      <dgm:prSet presAssocID="{5DD82896-5E34-144C-A9B8-44BC7577E3F1}" presName="childShape" presStyleCnt="0"/>
      <dgm:spPr/>
    </dgm:pt>
    <dgm:pt modelId="{C2144288-6B1F-434F-9EBF-E023A971F114}" type="pres">
      <dgm:prSet presAssocID="{5694DA44-CD14-834E-B3B0-A4DA5FB92E59}" presName="Name13" presStyleLbl="parChTrans1D2" presStyleIdx="1" presStyleCnt="3"/>
      <dgm:spPr/>
      <dgm:t>
        <a:bodyPr/>
        <a:lstStyle/>
        <a:p>
          <a:endParaRPr lang="en-US"/>
        </a:p>
      </dgm:t>
    </dgm:pt>
    <dgm:pt modelId="{57064BCB-FCE8-1047-A51B-25EC082C569F}" type="pres">
      <dgm:prSet presAssocID="{6A7B5055-78A4-2346-91F9-CC4EB01FBDAD}" presName="childText" presStyleLbl="bgAcc1" presStyleIdx="1" presStyleCnt="3" custScaleX="135711" custScaleY="1035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48010A-BE40-C846-B647-EB658C56AE20}" type="pres">
      <dgm:prSet presAssocID="{7554E410-733A-6149-AB3B-2E91FCEA486F}" presName="Name13" presStyleLbl="parChTrans1D2" presStyleIdx="2" presStyleCnt="3"/>
      <dgm:spPr/>
      <dgm:t>
        <a:bodyPr/>
        <a:lstStyle/>
        <a:p>
          <a:endParaRPr lang="en-US"/>
        </a:p>
      </dgm:t>
    </dgm:pt>
    <dgm:pt modelId="{6576E478-ACA0-974A-8EF7-A90AEF08E01F}" type="pres">
      <dgm:prSet presAssocID="{1E36A1B2-2954-D742-A3E5-59EF5B75602D}" presName="childText" presStyleLbl="bgAcc1" presStyleIdx="2" presStyleCnt="3" custScaleX="136236" custScaleY="651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720B37-C1B4-0342-8BBE-F8EF456885AA}" type="presOf" srcId="{48F9521B-89E2-6A45-BC28-4A3BC7423004}" destId="{B98C83D9-2400-7D46-8C55-A75C73E43C6F}" srcOrd="0" destOrd="0" presId="urn:microsoft.com/office/officeart/2005/8/layout/hierarchy3"/>
    <dgm:cxn modelId="{A46D77A9-A32A-E64D-AC06-FD2359818C99}" type="presOf" srcId="{6FD6FA47-77E7-A34E-B730-A86984FDEBD1}" destId="{AFD46AB4-B772-5840-8118-CE7659CB6E10}" srcOrd="0" destOrd="0" presId="urn:microsoft.com/office/officeart/2005/8/layout/hierarchy3"/>
    <dgm:cxn modelId="{21F0AD7D-EA3D-5A45-AF8B-F5523823CBC9}" type="presOf" srcId="{6A7B5055-78A4-2346-91F9-CC4EB01FBDAD}" destId="{57064BCB-FCE8-1047-A51B-25EC082C569F}" srcOrd="0" destOrd="0" presId="urn:microsoft.com/office/officeart/2005/8/layout/hierarchy3"/>
    <dgm:cxn modelId="{15454F36-B307-AD46-BC01-5CCD8B3FBC85}" type="presOf" srcId="{A7EBDEEC-111A-354C-AC12-7D58DD684AD3}" destId="{57064BCB-FCE8-1047-A51B-25EC082C569F}" srcOrd="0" destOrd="3" presId="urn:microsoft.com/office/officeart/2005/8/layout/hierarchy3"/>
    <dgm:cxn modelId="{931183AB-CD47-7342-B9B1-A20D9044A0F1}" type="presOf" srcId="{48F9521B-89E2-6A45-BC28-4A3BC7423004}" destId="{3E232508-EB56-F044-99D8-6B3920CF86D8}" srcOrd="1" destOrd="0" presId="urn:microsoft.com/office/officeart/2005/8/layout/hierarchy3"/>
    <dgm:cxn modelId="{2406A72C-A543-0045-8733-502A0A8B7878}" type="presOf" srcId="{5694DA44-CD14-834E-B3B0-A4DA5FB92E59}" destId="{C2144288-6B1F-434F-9EBF-E023A971F114}" srcOrd="0" destOrd="0" presId="urn:microsoft.com/office/officeart/2005/8/layout/hierarchy3"/>
    <dgm:cxn modelId="{08B5519A-9E2A-3F46-8A16-97EA7943ACF2}" srcId="{6FD6FA47-77E7-A34E-B730-A86984FDEBD1}" destId="{48F9521B-89E2-6A45-BC28-4A3BC7423004}" srcOrd="0" destOrd="0" parTransId="{FCD9ED9F-4B49-C44E-91AF-BB2A7D6F64C9}" sibTransId="{B59BF9C5-13B9-AF41-80FF-5510AB10EE63}"/>
    <dgm:cxn modelId="{3A4688A5-2529-D546-A598-914554B828A3}" srcId="{48F9521B-89E2-6A45-BC28-4A3BC7423004}" destId="{6D8FE046-7389-FE48-9E7B-53AFE91056BF}" srcOrd="0" destOrd="0" parTransId="{B2163026-624C-EE45-81FC-B312BBE3CE74}" sibTransId="{B5855017-915B-4343-B606-0F2F5DF2AD24}"/>
    <dgm:cxn modelId="{58A449A4-0E10-274D-84BD-2ACE8DE4C66D}" type="presOf" srcId="{5DD82896-5E34-144C-A9B8-44BC7577E3F1}" destId="{EB92E300-5690-3B46-BAE7-86E636522CA6}" srcOrd="1" destOrd="0" presId="urn:microsoft.com/office/officeart/2005/8/layout/hierarchy3"/>
    <dgm:cxn modelId="{3746B2B9-CCAB-0649-BD31-534BB1DDA046}" srcId="{6A7B5055-78A4-2346-91F9-CC4EB01FBDAD}" destId="{8C5A977D-742A-9740-95D7-433028C16C95}" srcOrd="3" destOrd="0" parTransId="{5465BAE0-F4A6-A34F-853F-2E49B6DD93DD}" sibTransId="{35B64ACE-23BF-4646-B908-EAD2AF8294AD}"/>
    <dgm:cxn modelId="{4CC568AB-AA30-C24D-896F-3C0300DB9B66}" type="presOf" srcId="{FDEE79A1-3350-7A47-94C6-DDEED4B44565}" destId="{57064BCB-FCE8-1047-A51B-25EC082C569F}" srcOrd="0" destOrd="1" presId="urn:microsoft.com/office/officeart/2005/8/layout/hierarchy3"/>
    <dgm:cxn modelId="{6D3C5A09-F107-0D4F-8382-A456921E2ABC}" type="presOf" srcId="{5DD82896-5E34-144C-A9B8-44BC7577E3F1}" destId="{46825417-D29F-A946-BB69-B7F0BE0CA5D7}" srcOrd="0" destOrd="0" presId="urn:microsoft.com/office/officeart/2005/8/layout/hierarchy3"/>
    <dgm:cxn modelId="{F68E3511-94D0-E34D-844E-73E72E3A5BD4}" srcId="{6A7B5055-78A4-2346-91F9-CC4EB01FBDAD}" destId="{FDEE79A1-3350-7A47-94C6-DDEED4B44565}" srcOrd="0" destOrd="0" parTransId="{B0840708-B7F4-594F-A0EA-19EBB774DEB4}" sibTransId="{C6BD6D7D-483B-FB4A-AD82-A4510B6454AE}"/>
    <dgm:cxn modelId="{4C145F84-8037-6F42-B2C6-B8045A7DCF23}" srcId="{5DD82896-5E34-144C-A9B8-44BC7577E3F1}" destId="{1E36A1B2-2954-D742-A3E5-59EF5B75602D}" srcOrd="1" destOrd="0" parTransId="{7554E410-733A-6149-AB3B-2E91FCEA486F}" sibTransId="{B2CF3195-09D0-8549-8BDD-B17343A44404}"/>
    <dgm:cxn modelId="{3257D5C2-934C-1540-9BE0-EFD9FF3B54CB}" type="presOf" srcId="{B2163026-624C-EE45-81FC-B312BBE3CE74}" destId="{B7DA8672-22AF-8E46-98BA-50A3201DB349}" srcOrd="0" destOrd="0" presId="urn:microsoft.com/office/officeart/2005/8/layout/hierarchy3"/>
    <dgm:cxn modelId="{486F8114-29B9-394D-BFF8-7F00CCDFB40F}" srcId="{6A7B5055-78A4-2346-91F9-CC4EB01FBDAD}" destId="{A7EBDEEC-111A-354C-AC12-7D58DD684AD3}" srcOrd="2" destOrd="0" parTransId="{90FAABC6-71FE-1648-B0C3-24B61EB35E30}" sibTransId="{88688E7A-F81C-F54A-AF6C-245F97B3F7DF}"/>
    <dgm:cxn modelId="{A146BC72-9950-9B4F-A9F8-897BB02EECBC}" type="presOf" srcId="{29139DC7-C85D-9645-97A4-0A305875B0DE}" destId="{57064BCB-FCE8-1047-A51B-25EC082C569F}" srcOrd="0" destOrd="2" presId="urn:microsoft.com/office/officeart/2005/8/layout/hierarchy3"/>
    <dgm:cxn modelId="{8D09E771-5874-EA42-BFAA-A1C4B3A4B243}" type="presOf" srcId="{D258CADB-B609-E548-AEC1-5467DF751076}" destId="{6576E478-ACA0-974A-8EF7-A90AEF08E01F}" srcOrd="0" destOrd="1" presId="urn:microsoft.com/office/officeart/2005/8/layout/hierarchy3"/>
    <dgm:cxn modelId="{748AE0A4-EB81-A347-8601-1A073052460A}" type="presOf" srcId="{6D8FE046-7389-FE48-9E7B-53AFE91056BF}" destId="{0029B455-8EAD-624B-9FF5-9E2CB4740A1F}" srcOrd="0" destOrd="0" presId="urn:microsoft.com/office/officeart/2005/8/layout/hierarchy3"/>
    <dgm:cxn modelId="{651507FC-8B3A-AC49-BDCF-54CFDCFA1DCE}" srcId="{6A7B5055-78A4-2346-91F9-CC4EB01FBDAD}" destId="{29139DC7-C85D-9645-97A4-0A305875B0DE}" srcOrd="1" destOrd="0" parTransId="{1A12A621-5D29-3A45-BFCD-F0B80A5E6788}" sibTransId="{A9EC4C88-0B40-1943-8023-A9E362E79131}"/>
    <dgm:cxn modelId="{8A50B365-7554-844E-B085-9F0F2F8BCC3F}" type="presOf" srcId="{8C5A977D-742A-9740-95D7-433028C16C95}" destId="{57064BCB-FCE8-1047-A51B-25EC082C569F}" srcOrd="0" destOrd="4" presId="urn:microsoft.com/office/officeart/2005/8/layout/hierarchy3"/>
    <dgm:cxn modelId="{65C3143B-6ECA-3C49-966C-E65C9BDB7A36}" type="presOf" srcId="{1E36A1B2-2954-D742-A3E5-59EF5B75602D}" destId="{6576E478-ACA0-974A-8EF7-A90AEF08E01F}" srcOrd="0" destOrd="0" presId="urn:microsoft.com/office/officeart/2005/8/layout/hierarchy3"/>
    <dgm:cxn modelId="{43DC6772-46C4-B74D-B99B-0FC831BE4DA3}" srcId="{5DD82896-5E34-144C-A9B8-44BC7577E3F1}" destId="{6A7B5055-78A4-2346-91F9-CC4EB01FBDAD}" srcOrd="0" destOrd="0" parTransId="{5694DA44-CD14-834E-B3B0-A4DA5FB92E59}" sibTransId="{4E9F9FC2-3DA0-AE47-9548-DC500A37075D}"/>
    <dgm:cxn modelId="{A00DC4EF-EB05-2A49-8229-CDA5A6580B3E}" srcId="{1E36A1B2-2954-D742-A3E5-59EF5B75602D}" destId="{D258CADB-B609-E548-AEC1-5467DF751076}" srcOrd="0" destOrd="0" parTransId="{41FA3715-A652-3444-B62A-4C41740E1280}" sibTransId="{EA5995A0-3A15-854B-BC2A-2AFB1534CFCB}"/>
    <dgm:cxn modelId="{1CC51853-DD0B-6B4C-B2E9-2254A482788C}" type="presOf" srcId="{7554E410-733A-6149-AB3B-2E91FCEA486F}" destId="{4848010A-BE40-C846-B647-EB658C56AE20}" srcOrd="0" destOrd="0" presId="urn:microsoft.com/office/officeart/2005/8/layout/hierarchy3"/>
    <dgm:cxn modelId="{918C3AF2-28AE-5F4C-9E96-0C5DA4F054D8}" srcId="{6FD6FA47-77E7-A34E-B730-A86984FDEBD1}" destId="{5DD82896-5E34-144C-A9B8-44BC7577E3F1}" srcOrd="1" destOrd="0" parTransId="{DE2954CB-A69A-9443-9122-4C74BA1B6CD7}" sibTransId="{796D4622-CC16-084F-868D-4A31AA1C15EA}"/>
    <dgm:cxn modelId="{683F1696-D73F-1542-BC4F-08ED5AC000D2}" type="presParOf" srcId="{AFD46AB4-B772-5840-8118-CE7659CB6E10}" destId="{DD99345C-5B61-3842-A8C3-5176AB175804}" srcOrd="0" destOrd="0" presId="urn:microsoft.com/office/officeart/2005/8/layout/hierarchy3"/>
    <dgm:cxn modelId="{8F688DD4-87A8-734A-9E8E-7D4C270A816F}" type="presParOf" srcId="{DD99345C-5B61-3842-A8C3-5176AB175804}" destId="{3E1315C2-401A-FA41-BB98-D373572A38C7}" srcOrd="0" destOrd="0" presId="urn:microsoft.com/office/officeart/2005/8/layout/hierarchy3"/>
    <dgm:cxn modelId="{A952DF0F-1042-0F4F-AC13-10D82F4D1D63}" type="presParOf" srcId="{3E1315C2-401A-FA41-BB98-D373572A38C7}" destId="{B98C83D9-2400-7D46-8C55-A75C73E43C6F}" srcOrd="0" destOrd="0" presId="urn:microsoft.com/office/officeart/2005/8/layout/hierarchy3"/>
    <dgm:cxn modelId="{692DD6FC-3E79-A843-8060-E3B819709942}" type="presParOf" srcId="{3E1315C2-401A-FA41-BB98-D373572A38C7}" destId="{3E232508-EB56-F044-99D8-6B3920CF86D8}" srcOrd="1" destOrd="0" presId="urn:microsoft.com/office/officeart/2005/8/layout/hierarchy3"/>
    <dgm:cxn modelId="{BF30D74D-2D8D-E845-887E-A1FB94E83E58}" type="presParOf" srcId="{DD99345C-5B61-3842-A8C3-5176AB175804}" destId="{15C5D477-96AD-F24C-B92A-E03202405D51}" srcOrd="1" destOrd="0" presId="urn:microsoft.com/office/officeart/2005/8/layout/hierarchy3"/>
    <dgm:cxn modelId="{2ECE115A-E6E8-D644-91EE-21A7D219C88B}" type="presParOf" srcId="{15C5D477-96AD-F24C-B92A-E03202405D51}" destId="{B7DA8672-22AF-8E46-98BA-50A3201DB349}" srcOrd="0" destOrd="0" presId="urn:microsoft.com/office/officeart/2005/8/layout/hierarchy3"/>
    <dgm:cxn modelId="{CB07F01E-5393-F441-BE3B-F724DEEBB2D2}" type="presParOf" srcId="{15C5D477-96AD-F24C-B92A-E03202405D51}" destId="{0029B455-8EAD-624B-9FF5-9E2CB4740A1F}" srcOrd="1" destOrd="0" presId="urn:microsoft.com/office/officeart/2005/8/layout/hierarchy3"/>
    <dgm:cxn modelId="{347CD9D4-A443-6E40-A62C-7F88F548DBD1}" type="presParOf" srcId="{AFD46AB4-B772-5840-8118-CE7659CB6E10}" destId="{C1E95DC5-E082-2547-962D-1DF188F3AEA3}" srcOrd="1" destOrd="0" presId="urn:microsoft.com/office/officeart/2005/8/layout/hierarchy3"/>
    <dgm:cxn modelId="{7DBE8AF6-A4E4-FA4E-92BA-ACA0058DBB16}" type="presParOf" srcId="{C1E95DC5-E082-2547-962D-1DF188F3AEA3}" destId="{0ACE687C-5D89-BF47-9B03-4DAE713E0DF4}" srcOrd="0" destOrd="0" presId="urn:microsoft.com/office/officeart/2005/8/layout/hierarchy3"/>
    <dgm:cxn modelId="{23F10D00-5C0A-244D-8573-BF1473676CEC}" type="presParOf" srcId="{0ACE687C-5D89-BF47-9B03-4DAE713E0DF4}" destId="{46825417-D29F-A946-BB69-B7F0BE0CA5D7}" srcOrd="0" destOrd="0" presId="urn:microsoft.com/office/officeart/2005/8/layout/hierarchy3"/>
    <dgm:cxn modelId="{0261A87B-30D3-CD42-9673-10B0A9E56E4F}" type="presParOf" srcId="{0ACE687C-5D89-BF47-9B03-4DAE713E0DF4}" destId="{EB92E300-5690-3B46-BAE7-86E636522CA6}" srcOrd="1" destOrd="0" presId="urn:microsoft.com/office/officeart/2005/8/layout/hierarchy3"/>
    <dgm:cxn modelId="{E4610E4E-5FF4-7B4E-ADB0-B6C62E6401F4}" type="presParOf" srcId="{C1E95DC5-E082-2547-962D-1DF188F3AEA3}" destId="{967E4FF6-82FF-764D-BEE1-A3D604599819}" srcOrd="1" destOrd="0" presId="urn:microsoft.com/office/officeart/2005/8/layout/hierarchy3"/>
    <dgm:cxn modelId="{FB5B17FF-1DC1-E041-8EE6-B1E641BC08CE}" type="presParOf" srcId="{967E4FF6-82FF-764D-BEE1-A3D604599819}" destId="{C2144288-6B1F-434F-9EBF-E023A971F114}" srcOrd="0" destOrd="0" presId="urn:microsoft.com/office/officeart/2005/8/layout/hierarchy3"/>
    <dgm:cxn modelId="{9FE9E7B9-835B-4444-89D5-7AB7460197A2}" type="presParOf" srcId="{967E4FF6-82FF-764D-BEE1-A3D604599819}" destId="{57064BCB-FCE8-1047-A51B-25EC082C569F}" srcOrd="1" destOrd="0" presId="urn:microsoft.com/office/officeart/2005/8/layout/hierarchy3"/>
    <dgm:cxn modelId="{02FDCA8D-4085-354C-916E-93A848677F11}" type="presParOf" srcId="{967E4FF6-82FF-764D-BEE1-A3D604599819}" destId="{4848010A-BE40-C846-B647-EB658C56AE20}" srcOrd="2" destOrd="0" presId="urn:microsoft.com/office/officeart/2005/8/layout/hierarchy3"/>
    <dgm:cxn modelId="{F18BA1A6-99A3-E048-918C-837B8C6BBED3}" type="presParOf" srcId="{967E4FF6-82FF-764D-BEE1-A3D604599819}" destId="{6576E478-ACA0-974A-8EF7-A90AEF08E01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699C1-73B8-4B5E-AE13-87B8A23DED2D}">
      <dsp:nvSpPr>
        <dsp:cNvPr id="0" name=""/>
        <dsp:cNvSpPr/>
      </dsp:nvSpPr>
      <dsp:spPr>
        <a:xfrm>
          <a:off x="0" y="0"/>
          <a:ext cx="6096000" cy="5638800"/>
        </a:xfrm>
        <a:prstGeom prst="trapezoid">
          <a:avLst>
            <a:gd name="adj" fmla="val 54054"/>
          </a:avLst>
        </a:prstGeom>
        <a:gradFill rotWithShape="0">
          <a:gsLst>
            <a:gs pos="0">
              <a:srgbClr val="CC0000"/>
            </a:gs>
            <a:gs pos="18000">
              <a:srgbClr val="FFFF99"/>
            </a:gs>
            <a:gs pos="50000">
              <a:srgbClr val="66FF33"/>
            </a:gs>
            <a:gs pos="65000">
              <a:srgbClr val="33CC33"/>
            </a:gs>
            <a:gs pos="82000">
              <a:srgbClr val="00990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0" y="0"/>
        <a:ext cx="6096000" cy="56388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D63D1-9C73-8845-AE2B-1712CCD49F60}">
      <dsp:nvSpPr>
        <dsp:cNvPr id="0" name=""/>
        <dsp:cNvSpPr/>
      </dsp:nvSpPr>
      <dsp:spPr>
        <a:xfrm>
          <a:off x="6836233" y="2100739"/>
          <a:ext cx="696180" cy="331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784"/>
              </a:lnTo>
              <a:lnTo>
                <a:pt x="696180" y="225784"/>
              </a:lnTo>
              <a:lnTo>
                <a:pt x="696180" y="331318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F1B387-A7DB-184F-BFCE-0F1113A70A41}">
      <dsp:nvSpPr>
        <dsp:cNvPr id="0" name=""/>
        <dsp:cNvSpPr/>
      </dsp:nvSpPr>
      <dsp:spPr>
        <a:xfrm>
          <a:off x="6140053" y="2100739"/>
          <a:ext cx="696180" cy="331318"/>
        </a:xfrm>
        <a:custGeom>
          <a:avLst/>
          <a:gdLst/>
          <a:ahLst/>
          <a:cxnLst/>
          <a:rect l="0" t="0" r="0" b="0"/>
          <a:pathLst>
            <a:path>
              <a:moveTo>
                <a:pt x="696180" y="0"/>
              </a:moveTo>
              <a:lnTo>
                <a:pt x="696180" y="225784"/>
              </a:lnTo>
              <a:lnTo>
                <a:pt x="0" y="225784"/>
              </a:lnTo>
              <a:lnTo>
                <a:pt x="0" y="331318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6B9E29-824E-C84A-8AE6-72616C99C397}">
      <dsp:nvSpPr>
        <dsp:cNvPr id="0" name=""/>
        <dsp:cNvSpPr/>
      </dsp:nvSpPr>
      <dsp:spPr>
        <a:xfrm>
          <a:off x="4051510" y="1046025"/>
          <a:ext cx="2784723" cy="331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784"/>
              </a:lnTo>
              <a:lnTo>
                <a:pt x="2784723" y="225784"/>
              </a:lnTo>
              <a:lnTo>
                <a:pt x="2784723" y="331318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E5DB7B-C03B-E342-9960-836AD7876F5F}">
      <dsp:nvSpPr>
        <dsp:cNvPr id="0" name=""/>
        <dsp:cNvSpPr/>
      </dsp:nvSpPr>
      <dsp:spPr>
        <a:xfrm>
          <a:off x="4051510" y="2100739"/>
          <a:ext cx="696180" cy="331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784"/>
              </a:lnTo>
              <a:lnTo>
                <a:pt x="696180" y="225784"/>
              </a:lnTo>
              <a:lnTo>
                <a:pt x="696180" y="331318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F0244D-F81D-3147-8B83-9966054EBD4B}">
      <dsp:nvSpPr>
        <dsp:cNvPr id="0" name=""/>
        <dsp:cNvSpPr/>
      </dsp:nvSpPr>
      <dsp:spPr>
        <a:xfrm>
          <a:off x="3355330" y="2100739"/>
          <a:ext cx="696180" cy="331318"/>
        </a:xfrm>
        <a:custGeom>
          <a:avLst/>
          <a:gdLst/>
          <a:ahLst/>
          <a:cxnLst/>
          <a:rect l="0" t="0" r="0" b="0"/>
          <a:pathLst>
            <a:path>
              <a:moveTo>
                <a:pt x="696180" y="0"/>
              </a:moveTo>
              <a:lnTo>
                <a:pt x="696180" y="225784"/>
              </a:lnTo>
              <a:lnTo>
                <a:pt x="0" y="225784"/>
              </a:lnTo>
              <a:lnTo>
                <a:pt x="0" y="331318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488986-5428-DC43-8AD3-37942DDB08AB}">
      <dsp:nvSpPr>
        <dsp:cNvPr id="0" name=""/>
        <dsp:cNvSpPr/>
      </dsp:nvSpPr>
      <dsp:spPr>
        <a:xfrm>
          <a:off x="4005790" y="1046025"/>
          <a:ext cx="91440" cy="331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318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79C03-48D2-A541-9728-E7A180E11186}">
      <dsp:nvSpPr>
        <dsp:cNvPr id="0" name=""/>
        <dsp:cNvSpPr/>
      </dsp:nvSpPr>
      <dsp:spPr>
        <a:xfrm>
          <a:off x="1266787" y="2100739"/>
          <a:ext cx="696180" cy="331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784"/>
              </a:lnTo>
              <a:lnTo>
                <a:pt x="696180" y="225784"/>
              </a:lnTo>
              <a:lnTo>
                <a:pt x="696180" y="331318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679533-82EF-5D46-9AF7-574950021DA5}">
      <dsp:nvSpPr>
        <dsp:cNvPr id="0" name=""/>
        <dsp:cNvSpPr/>
      </dsp:nvSpPr>
      <dsp:spPr>
        <a:xfrm>
          <a:off x="570607" y="2100739"/>
          <a:ext cx="696180" cy="331318"/>
        </a:xfrm>
        <a:custGeom>
          <a:avLst/>
          <a:gdLst/>
          <a:ahLst/>
          <a:cxnLst/>
          <a:rect l="0" t="0" r="0" b="0"/>
          <a:pathLst>
            <a:path>
              <a:moveTo>
                <a:pt x="696180" y="0"/>
              </a:moveTo>
              <a:lnTo>
                <a:pt x="696180" y="225784"/>
              </a:lnTo>
              <a:lnTo>
                <a:pt x="0" y="225784"/>
              </a:lnTo>
              <a:lnTo>
                <a:pt x="0" y="331318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559CB-F519-9740-994F-3430CE1F3255}">
      <dsp:nvSpPr>
        <dsp:cNvPr id="0" name=""/>
        <dsp:cNvSpPr/>
      </dsp:nvSpPr>
      <dsp:spPr>
        <a:xfrm>
          <a:off x="1266787" y="1046025"/>
          <a:ext cx="2784723" cy="331318"/>
        </a:xfrm>
        <a:custGeom>
          <a:avLst/>
          <a:gdLst/>
          <a:ahLst/>
          <a:cxnLst/>
          <a:rect l="0" t="0" r="0" b="0"/>
          <a:pathLst>
            <a:path>
              <a:moveTo>
                <a:pt x="2784723" y="0"/>
              </a:moveTo>
              <a:lnTo>
                <a:pt x="2784723" y="225784"/>
              </a:lnTo>
              <a:lnTo>
                <a:pt x="0" y="225784"/>
              </a:lnTo>
              <a:lnTo>
                <a:pt x="0" y="331318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E2680-1C78-EE44-86AC-2C89238A2AA9}">
      <dsp:nvSpPr>
        <dsp:cNvPr id="0" name=""/>
        <dsp:cNvSpPr/>
      </dsp:nvSpPr>
      <dsp:spPr>
        <a:xfrm>
          <a:off x="3481908" y="322630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017F65-4530-FE40-8D6D-C86BE0EE94E2}">
      <dsp:nvSpPr>
        <dsp:cNvPr id="0" name=""/>
        <dsp:cNvSpPr/>
      </dsp:nvSpPr>
      <dsp:spPr>
        <a:xfrm>
          <a:off x="3608486" y="442879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Coordinator</a:t>
          </a:r>
          <a:endParaRPr lang="en-US" sz="1500" kern="1200" dirty="0"/>
        </a:p>
      </dsp:txBody>
      <dsp:txXfrm>
        <a:off x="3629674" y="464067"/>
        <a:ext cx="1096828" cy="681019"/>
      </dsp:txXfrm>
    </dsp:sp>
    <dsp:sp modelId="{F6CB25C9-A171-3846-861E-CEE28179C9B4}">
      <dsp:nvSpPr>
        <dsp:cNvPr id="0" name=""/>
        <dsp:cNvSpPr/>
      </dsp:nvSpPr>
      <dsp:spPr>
        <a:xfrm>
          <a:off x="697185" y="1377344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6C568D-2872-5144-AF60-109571875308}">
      <dsp:nvSpPr>
        <dsp:cNvPr id="0" name=""/>
        <dsp:cNvSpPr/>
      </dsp:nvSpPr>
      <dsp:spPr>
        <a:xfrm>
          <a:off x="823763" y="1497593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Mentor 1</a:t>
          </a:r>
          <a:endParaRPr lang="en-US" sz="1500" kern="1200" dirty="0"/>
        </a:p>
      </dsp:txBody>
      <dsp:txXfrm>
        <a:off x="844951" y="1518781"/>
        <a:ext cx="1096828" cy="681019"/>
      </dsp:txXfrm>
    </dsp:sp>
    <dsp:sp modelId="{A0045E88-582C-1649-B699-156959BD463F}">
      <dsp:nvSpPr>
        <dsp:cNvPr id="0" name=""/>
        <dsp:cNvSpPr/>
      </dsp:nvSpPr>
      <dsp:spPr>
        <a:xfrm>
          <a:off x="1004" y="2432058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B332B8-81E0-2144-9E76-A088FCB80569}">
      <dsp:nvSpPr>
        <dsp:cNvPr id="0" name=""/>
        <dsp:cNvSpPr/>
      </dsp:nvSpPr>
      <dsp:spPr>
        <a:xfrm>
          <a:off x="127582" y="2552307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Student A</a:t>
          </a:r>
          <a:endParaRPr lang="en-US" sz="1500" kern="1200" dirty="0"/>
        </a:p>
      </dsp:txBody>
      <dsp:txXfrm>
        <a:off x="148770" y="2573495"/>
        <a:ext cx="1096828" cy="681019"/>
      </dsp:txXfrm>
    </dsp:sp>
    <dsp:sp modelId="{5CD8A166-486C-BB4E-B8A5-2ED09A7A346E}">
      <dsp:nvSpPr>
        <dsp:cNvPr id="0" name=""/>
        <dsp:cNvSpPr/>
      </dsp:nvSpPr>
      <dsp:spPr>
        <a:xfrm>
          <a:off x="1393366" y="2432058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C8B14A-5C3B-CE4B-B9FF-F8190D7C910A}">
      <dsp:nvSpPr>
        <dsp:cNvPr id="0" name=""/>
        <dsp:cNvSpPr/>
      </dsp:nvSpPr>
      <dsp:spPr>
        <a:xfrm>
          <a:off x="1519944" y="2552307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Student B</a:t>
          </a:r>
          <a:endParaRPr lang="en-US" sz="1500" kern="1200" dirty="0"/>
        </a:p>
      </dsp:txBody>
      <dsp:txXfrm>
        <a:off x="1541132" y="2573495"/>
        <a:ext cx="1096828" cy="681019"/>
      </dsp:txXfrm>
    </dsp:sp>
    <dsp:sp modelId="{1758969F-0F20-F247-9BF4-0155B21D1461}">
      <dsp:nvSpPr>
        <dsp:cNvPr id="0" name=""/>
        <dsp:cNvSpPr/>
      </dsp:nvSpPr>
      <dsp:spPr>
        <a:xfrm>
          <a:off x="3481908" y="1377344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68F138-89CA-F440-848F-F45202A50FB5}">
      <dsp:nvSpPr>
        <dsp:cNvPr id="0" name=""/>
        <dsp:cNvSpPr/>
      </dsp:nvSpPr>
      <dsp:spPr>
        <a:xfrm>
          <a:off x="3608486" y="1497593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Mentor 2</a:t>
          </a:r>
          <a:endParaRPr lang="en-US" sz="1500" kern="1200" dirty="0"/>
        </a:p>
      </dsp:txBody>
      <dsp:txXfrm>
        <a:off x="3629674" y="1518781"/>
        <a:ext cx="1096828" cy="681019"/>
      </dsp:txXfrm>
    </dsp:sp>
    <dsp:sp modelId="{E9E80C8C-0F20-BF48-AC54-89EF2FBEFF21}">
      <dsp:nvSpPr>
        <dsp:cNvPr id="0" name=""/>
        <dsp:cNvSpPr/>
      </dsp:nvSpPr>
      <dsp:spPr>
        <a:xfrm>
          <a:off x="2785727" y="2432058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B37D06-7CD4-A244-B2A5-BE8469E40E85}">
      <dsp:nvSpPr>
        <dsp:cNvPr id="0" name=""/>
        <dsp:cNvSpPr/>
      </dsp:nvSpPr>
      <dsp:spPr>
        <a:xfrm>
          <a:off x="2912305" y="2552307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Student C</a:t>
          </a:r>
          <a:endParaRPr lang="en-US" sz="1500" kern="1200" dirty="0"/>
        </a:p>
      </dsp:txBody>
      <dsp:txXfrm>
        <a:off x="2933493" y="2573495"/>
        <a:ext cx="1096828" cy="681019"/>
      </dsp:txXfrm>
    </dsp:sp>
    <dsp:sp modelId="{AA727578-81F5-024B-8AD3-9422E4BD283F}">
      <dsp:nvSpPr>
        <dsp:cNvPr id="0" name=""/>
        <dsp:cNvSpPr/>
      </dsp:nvSpPr>
      <dsp:spPr>
        <a:xfrm>
          <a:off x="4178089" y="2432058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8929C4-D1FC-B646-B14E-8C55AAF7E130}">
      <dsp:nvSpPr>
        <dsp:cNvPr id="0" name=""/>
        <dsp:cNvSpPr/>
      </dsp:nvSpPr>
      <dsp:spPr>
        <a:xfrm>
          <a:off x="4304667" y="2552307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Student D</a:t>
          </a:r>
          <a:endParaRPr lang="en-US" sz="1500" kern="1200" dirty="0"/>
        </a:p>
      </dsp:txBody>
      <dsp:txXfrm>
        <a:off x="4325855" y="2573495"/>
        <a:ext cx="1096828" cy="681019"/>
      </dsp:txXfrm>
    </dsp:sp>
    <dsp:sp modelId="{36B8787B-63A3-9249-96B8-719CFF07BC14}">
      <dsp:nvSpPr>
        <dsp:cNvPr id="0" name=""/>
        <dsp:cNvSpPr/>
      </dsp:nvSpPr>
      <dsp:spPr>
        <a:xfrm>
          <a:off x="6266631" y="1377344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F1F749-DA72-9742-B71D-D5036D349094}">
      <dsp:nvSpPr>
        <dsp:cNvPr id="0" name=""/>
        <dsp:cNvSpPr/>
      </dsp:nvSpPr>
      <dsp:spPr>
        <a:xfrm>
          <a:off x="6393209" y="1497593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Mentor 3</a:t>
          </a:r>
          <a:endParaRPr lang="en-US" sz="1500" kern="1200" dirty="0"/>
        </a:p>
      </dsp:txBody>
      <dsp:txXfrm>
        <a:off x="6414397" y="1518781"/>
        <a:ext cx="1096828" cy="681019"/>
      </dsp:txXfrm>
    </dsp:sp>
    <dsp:sp modelId="{F3CEDAFB-A12C-A84C-8995-E5E033F5685E}">
      <dsp:nvSpPr>
        <dsp:cNvPr id="0" name=""/>
        <dsp:cNvSpPr/>
      </dsp:nvSpPr>
      <dsp:spPr>
        <a:xfrm>
          <a:off x="5570450" y="2432058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C6842D-4196-C54C-AD5D-D4F0672F1913}">
      <dsp:nvSpPr>
        <dsp:cNvPr id="0" name=""/>
        <dsp:cNvSpPr/>
      </dsp:nvSpPr>
      <dsp:spPr>
        <a:xfrm>
          <a:off x="5697029" y="2552307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Student E</a:t>
          </a:r>
          <a:endParaRPr lang="en-US" sz="1500" kern="1200" dirty="0"/>
        </a:p>
      </dsp:txBody>
      <dsp:txXfrm>
        <a:off x="5718217" y="2573495"/>
        <a:ext cx="1096828" cy="681019"/>
      </dsp:txXfrm>
    </dsp:sp>
    <dsp:sp modelId="{BA1B7AAC-A0E8-7E46-B131-5D04D676889B}">
      <dsp:nvSpPr>
        <dsp:cNvPr id="0" name=""/>
        <dsp:cNvSpPr/>
      </dsp:nvSpPr>
      <dsp:spPr>
        <a:xfrm>
          <a:off x="6962812" y="2432058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3D60DD-9E1A-F641-B926-3BCCDDABA986}">
      <dsp:nvSpPr>
        <dsp:cNvPr id="0" name=""/>
        <dsp:cNvSpPr/>
      </dsp:nvSpPr>
      <dsp:spPr>
        <a:xfrm>
          <a:off x="7089390" y="2552307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Student F</a:t>
          </a:r>
          <a:endParaRPr lang="en-US" sz="1500" kern="1200" dirty="0"/>
        </a:p>
      </dsp:txBody>
      <dsp:txXfrm>
        <a:off x="7110578" y="2573495"/>
        <a:ext cx="1096828" cy="6810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CD42B-AD35-4119-8173-705E9B203F4E}">
      <dsp:nvSpPr>
        <dsp:cNvPr id="0" name=""/>
        <dsp:cNvSpPr/>
      </dsp:nvSpPr>
      <dsp:spPr>
        <a:xfrm rot="20026820">
          <a:off x="-20573" y="662088"/>
          <a:ext cx="5181600" cy="4407501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rgbClr val="CC0000"/>
            </a:gs>
            <a:gs pos="18000">
              <a:srgbClr val="FFFF99"/>
            </a:gs>
            <a:gs pos="50000">
              <a:srgbClr val="66FF33"/>
            </a:gs>
            <a:gs pos="65000">
              <a:srgbClr val="33CC33"/>
            </a:gs>
            <a:gs pos="82000">
              <a:srgbClr val="009900"/>
            </a:gs>
          </a:gsLst>
          <a:lin ang="5400000" scaled="0"/>
        </a:gradFill>
        <a:ln>
          <a:noFill/>
        </a:ln>
        <a:effectLst>
          <a:innerShdw blurRad="393700" dist="279400">
            <a:srgbClr val="00B050"/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58CA06-7CF4-4880-8AFF-C27C46361B7A}">
      <dsp:nvSpPr>
        <dsp:cNvPr id="0" name=""/>
        <dsp:cNvSpPr/>
      </dsp:nvSpPr>
      <dsp:spPr>
        <a:xfrm>
          <a:off x="893827" y="5105401"/>
          <a:ext cx="439518" cy="439521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801E5-F605-4B6B-AD44-734A83015E31}">
      <dsp:nvSpPr>
        <dsp:cNvPr id="0" name=""/>
        <dsp:cNvSpPr/>
      </dsp:nvSpPr>
      <dsp:spPr>
        <a:xfrm>
          <a:off x="275542" y="4390336"/>
          <a:ext cx="2620061" cy="638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86" tIns="0" rIns="0" bIns="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Universal</a:t>
          </a:r>
          <a:endParaRPr lang="en-US" sz="3600" kern="1200" dirty="0"/>
        </a:p>
      </dsp:txBody>
      <dsp:txXfrm>
        <a:off x="275542" y="4390336"/>
        <a:ext cx="2620061" cy="638863"/>
      </dsp:txXfrm>
    </dsp:sp>
    <dsp:sp modelId="{486B20C5-91A5-4C36-8053-3B9ACF3D938D}">
      <dsp:nvSpPr>
        <dsp:cNvPr id="0" name=""/>
        <dsp:cNvSpPr/>
      </dsp:nvSpPr>
      <dsp:spPr>
        <a:xfrm>
          <a:off x="2494026" y="2286000"/>
          <a:ext cx="243535" cy="243535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2E8C8B-CBB3-47CF-BB93-4E34DA5A865B}">
      <dsp:nvSpPr>
        <dsp:cNvPr id="0" name=""/>
        <dsp:cNvSpPr/>
      </dsp:nvSpPr>
      <dsp:spPr>
        <a:xfrm>
          <a:off x="1540763" y="1730755"/>
          <a:ext cx="2269242" cy="631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044" tIns="0" rIns="0" bIns="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Tier II</a:t>
          </a:r>
          <a:endParaRPr lang="en-US" sz="3600" kern="1200" dirty="0"/>
        </a:p>
      </dsp:txBody>
      <dsp:txXfrm>
        <a:off x="1540763" y="1730755"/>
        <a:ext cx="2269242" cy="631444"/>
      </dsp:txXfrm>
    </dsp:sp>
    <dsp:sp modelId="{CC2DC6BB-4BD5-444C-A232-89F7B6D9B5AD}">
      <dsp:nvSpPr>
        <dsp:cNvPr id="0" name=""/>
        <dsp:cNvSpPr/>
      </dsp:nvSpPr>
      <dsp:spPr>
        <a:xfrm>
          <a:off x="3637027" y="1295399"/>
          <a:ext cx="336804" cy="336804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FCB8B-9EFA-490C-AAD3-ED7928DE275A}">
      <dsp:nvSpPr>
        <dsp:cNvPr id="0" name=""/>
        <dsp:cNvSpPr/>
      </dsp:nvSpPr>
      <dsp:spPr>
        <a:xfrm>
          <a:off x="1884427" y="634989"/>
          <a:ext cx="2310380" cy="492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465" tIns="0" rIns="0" bIns="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Tier III</a:t>
          </a:r>
          <a:endParaRPr lang="en-US" sz="3600" kern="1200" dirty="0"/>
        </a:p>
      </dsp:txBody>
      <dsp:txXfrm>
        <a:off x="1884427" y="634989"/>
        <a:ext cx="2310380" cy="4924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64DC6-41B5-43BA-8BD5-3B7C5E6AA87A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46A910-5D0D-4B99-A750-49B4E31B0DFD}">
      <dsp:nvSpPr>
        <dsp:cNvPr id="0" name=""/>
        <dsp:cNvSpPr/>
      </dsp:nvSpPr>
      <dsp:spPr>
        <a:xfrm>
          <a:off x="2743199" y="408582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15% Tier 3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Goal 5%</a:t>
          </a:r>
          <a:endParaRPr lang="en-US" sz="2100" kern="1200" dirty="0"/>
        </a:p>
      </dsp:txBody>
      <dsp:txXfrm>
        <a:off x="2790161" y="455544"/>
        <a:ext cx="2547676" cy="868101"/>
      </dsp:txXfrm>
    </dsp:sp>
    <dsp:sp modelId="{98E9E559-2D45-4DB7-B6F1-CC1E8AFE4A53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16% Tier 2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Goal 15%</a:t>
          </a:r>
          <a:endParaRPr lang="en-US" sz="2100" kern="1200" dirty="0"/>
        </a:p>
      </dsp:txBody>
      <dsp:txXfrm>
        <a:off x="2790161" y="1537822"/>
        <a:ext cx="2547676" cy="868101"/>
      </dsp:txXfrm>
    </dsp:sp>
    <dsp:sp modelId="{75B9E19E-58BF-46BA-BF43-7F7FB65D050C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69% Tier 1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Goal 80%</a:t>
          </a:r>
          <a:endParaRPr lang="en-US" sz="2100" kern="1200" dirty="0"/>
        </a:p>
      </dsp:txBody>
      <dsp:txXfrm>
        <a:off x="2790161" y="2620101"/>
        <a:ext cx="2547676" cy="8681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447D5-19FD-46C7-BFAA-84A94B2D4F73}">
      <dsp:nvSpPr>
        <dsp:cNvPr id="0" name=""/>
        <dsp:cNvSpPr/>
      </dsp:nvSpPr>
      <dsp:spPr>
        <a:xfrm>
          <a:off x="0" y="0"/>
          <a:ext cx="3857854" cy="456353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9BC0D-4907-4DCA-B509-A33ED375BAD7}">
      <dsp:nvSpPr>
        <dsp:cNvPr id="0" name=""/>
        <dsp:cNvSpPr/>
      </dsp:nvSpPr>
      <dsp:spPr>
        <a:xfrm>
          <a:off x="1928927" y="535004"/>
          <a:ext cx="2507605" cy="10802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7% Tier 3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Goal 5%</a:t>
          </a:r>
          <a:endParaRPr lang="en-US" sz="2300" b="0" kern="1200" dirty="0"/>
        </a:p>
      </dsp:txBody>
      <dsp:txXfrm>
        <a:off x="1981662" y="587739"/>
        <a:ext cx="2402135" cy="974803"/>
      </dsp:txXfrm>
    </dsp:sp>
    <dsp:sp modelId="{1E0E38D5-6B80-4CE2-88E2-B60F360B02EA}">
      <dsp:nvSpPr>
        <dsp:cNvPr id="0" name=""/>
        <dsp:cNvSpPr/>
      </dsp:nvSpPr>
      <dsp:spPr>
        <a:xfrm>
          <a:off x="1928651" y="1719860"/>
          <a:ext cx="2507605" cy="10802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10% Tier 2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Goal 15%</a:t>
          </a:r>
          <a:endParaRPr lang="en-US" sz="2300" b="0" kern="1200" dirty="0"/>
        </a:p>
      </dsp:txBody>
      <dsp:txXfrm>
        <a:off x="1981386" y="1772595"/>
        <a:ext cx="2402135" cy="974803"/>
      </dsp:txXfrm>
    </dsp:sp>
    <dsp:sp modelId="{420775D3-0CE7-41F5-81A0-0F6053B8DEDC}">
      <dsp:nvSpPr>
        <dsp:cNvPr id="0" name=""/>
        <dsp:cNvSpPr/>
      </dsp:nvSpPr>
      <dsp:spPr>
        <a:xfrm>
          <a:off x="1928927" y="2889420"/>
          <a:ext cx="2507605" cy="10802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83% Tier 1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Goal 80%</a:t>
          </a:r>
          <a:endParaRPr lang="en-US" sz="2300" b="0" kern="1200" dirty="0"/>
        </a:p>
      </dsp:txBody>
      <dsp:txXfrm>
        <a:off x="1981662" y="2942155"/>
        <a:ext cx="2402135" cy="9748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5DB7B-C03B-E342-9960-836AD7876F5F}">
      <dsp:nvSpPr>
        <dsp:cNvPr id="0" name=""/>
        <dsp:cNvSpPr/>
      </dsp:nvSpPr>
      <dsp:spPr>
        <a:xfrm>
          <a:off x="6123176" y="2718691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1052006" y="341184"/>
              </a:lnTo>
              <a:lnTo>
                <a:pt x="1052006" y="500659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F0244D-F81D-3147-8B83-9966054EBD4B}">
      <dsp:nvSpPr>
        <dsp:cNvPr id="0" name=""/>
        <dsp:cNvSpPr/>
      </dsp:nvSpPr>
      <dsp:spPr>
        <a:xfrm>
          <a:off x="5071169" y="2718691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1052006" y="0"/>
              </a:moveTo>
              <a:lnTo>
                <a:pt x="1052006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488986-5428-DC43-8AD3-37942DDB08AB}">
      <dsp:nvSpPr>
        <dsp:cNvPr id="0" name=""/>
        <dsp:cNvSpPr/>
      </dsp:nvSpPr>
      <dsp:spPr>
        <a:xfrm>
          <a:off x="4019163" y="1124901"/>
          <a:ext cx="2104012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2104012" y="341184"/>
              </a:lnTo>
              <a:lnTo>
                <a:pt x="2104012" y="500659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79C03-48D2-A541-9728-E7A180E11186}">
      <dsp:nvSpPr>
        <dsp:cNvPr id="0" name=""/>
        <dsp:cNvSpPr/>
      </dsp:nvSpPr>
      <dsp:spPr>
        <a:xfrm>
          <a:off x="1915150" y="2718691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1052006" y="341184"/>
              </a:lnTo>
              <a:lnTo>
                <a:pt x="1052006" y="500659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679533-82EF-5D46-9AF7-574950021DA5}">
      <dsp:nvSpPr>
        <dsp:cNvPr id="0" name=""/>
        <dsp:cNvSpPr/>
      </dsp:nvSpPr>
      <dsp:spPr>
        <a:xfrm>
          <a:off x="863143" y="2718691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1052006" y="0"/>
              </a:moveTo>
              <a:lnTo>
                <a:pt x="1052006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559CB-F519-9740-994F-3430CE1F3255}">
      <dsp:nvSpPr>
        <dsp:cNvPr id="0" name=""/>
        <dsp:cNvSpPr/>
      </dsp:nvSpPr>
      <dsp:spPr>
        <a:xfrm>
          <a:off x="1915150" y="1124901"/>
          <a:ext cx="2104012" cy="500659"/>
        </a:xfrm>
        <a:custGeom>
          <a:avLst/>
          <a:gdLst/>
          <a:ahLst/>
          <a:cxnLst/>
          <a:rect l="0" t="0" r="0" b="0"/>
          <a:pathLst>
            <a:path>
              <a:moveTo>
                <a:pt x="2104012" y="0"/>
              </a:moveTo>
              <a:lnTo>
                <a:pt x="2104012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E2680-1C78-EE44-86AC-2C89238A2AA9}">
      <dsp:nvSpPr>
        <dsp:cNvPr id="0" name=""/>
        <dsp:cNvSpPr/>
      </dsp:nvSpPr>
      <dsp:spPr>
        <a:xfrm>
          <a:off x="3158430" y="31771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017F65-4530-FE40-8D6D-C86BE0EE94E2}">
      <dsp:nvSpPr>
        <dsp:cNvPr id="0" name=""/>
        <dsp:cNvSpPr/>
      </dsp:nvSpPr>
      <dsp:spPr>
        <a:xfrm>
          <a:off x="3349704" y="21348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CICO Coordinator</a:t>
          </a:r>
          <a:endParaRPr lang="en-US" sz="2300" kern="1200" dirty="0"/>
        </a:p>
      </dsp:txBody>
      <dsp:txXfrm>
        <a:off x="3381721" y="245498"/>
        <a:ext cx="1657431" cy="1029096"/>
      </dsp:txXfrm>
    </dsp:sp>
    <dsp:sp modelId="{F6CB25C9-A171-3846-861E-CEE28179C9B4}">
      <dsp:nvSpPr>
        <dsp:cNvPr id="0" name=""/>
        <dsp:cNvSpPr/>
      </dsp:nvSpPr>
      <dsp:spPr>
        <a:xfrm>
          <a:off x="1054417" y="1625561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6C568D-2872-5144-AF60-109571875308}">
      <dsp:nvSpPr>
        <dsp:cNvPr id="0" name=""/>
        <dsp:cNvSpPr/>
      </dsp:nvSpPr>
      <dsp:spPr>
        <a:xfrm>
          <a:off x="1245691" y="180727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Facilitator A</a:t>
          </a:r>
          <a:endParaRPr lang="en-US" sz="2300" kern="1200" dirty="0"/>
        </a:p>
      </dsp:txBody>
      <dsp:txXfrm>
        <a:off x="1277708" y="1839288"/>
        <a:ext cx="1657431" cy="1029096"/>
      </dsp:txXfrm>
    </dsp:sp>
    <dsp:sp modelId="{A0045E88-582C-1649-B699-156959BD463F}">
      <dsp:nvSpPr>
        <dsp:cNvPr id="0" name=""/>
        <dsp:cNvSpPr/>
      </dsp:nvSpPr>
      <dsp:spPr>
        <a:xfrm>
          <a:off x="2411" y="3219351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B332B8-81E0-2144-9E76-A088FCB80569}">
      <dsp:nvSpPr>
        <dsp:cNvPr id="0" name=""/>
        <dsp:cNvSpPr/>
      </dsp:nvSpPr>
      <dsp:spPr>
        <a:xfrm>
          <a:off x="193684" y="340106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Student 1</a:t>
          </a:r>
          <a:endParaRPr lang="en-US" sz="2300" kern="1200" dirty="0"/>
        </a:p>
      </dsp:txBody>
      <dsp:txXfrm>
        <a:off x="225701" y="3433078"/>
        <a:ext cx="1657431" cy="1029096"/>
      </dsp:txXfrm>
    </dsp:sp>
    <dsp:sp modelId="{5CD8A166-486C-BB4E-B8A5-2ED09A7A346E}">
      <dsp:nvSpPr>
        <dsp:cNvPr id="0" name=""/>
        <dsp:cNvSpPr/>
      </dsp:nvSpPr>
      <dsp:spPr>
        <a:xfrm>
          <a:off x="2106423" y="3219351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C8B14A-5C3B-CE4B-B9FF-F8190D7C910A}">
      <dsp:nvSpPr>
        <dsp:cNvPr id="0" name=""/>
        <dsp:cNvSpPr/>
      </dsp:nvSpPr>
      <dsp:spPr>
        <a:xfrm>
          <a:off x="2297697" y="340106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Student 2</a:t>
          </a:r>
          <a:endParaRPr lang="en-US" sz="2300" kern="1200" dirty="0"/>
        </a:p>
      </dsp:txBody>
      <dsp:txXfrm>
        <a:off x="2329714" y="3433078"/>
        <a:ext cx="1657431" cy="1029096"/>
      </dsp:txXfrm>
    </dsp:sp>
    <dsp:sp modelId="{1758969F-0F20-F247-9BF4-0155B21D1461}">
      <dsp:nvSpPr>
        <dsp:cNvPr id="0" name=""/>
        <dsp:cNvSpPr/>
      </dsp:nvSpPr>
      <dsp:spPr>
        <a:xfrm>
          <a:off x="5262443" y="1625561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68F138-89CA-F440-848F-F45202A50FB5}">
      <dsp:nvSpPr>
        <dsp:cNvPr id="0" name=""/>
        <dsp:cNvSpPr/>
      </dsp:nvSpPr>
      <dsp:spPr>
        <a:xfrm>
          <a:off x="5453717" y="180727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Facilitator B</a:t>
          </a:r>
          <a:endParaRPr lang="en-US" sz="2300" kern="1200" dirty="0"/>
        </a:p>
      </dsp:txBody>
      <dsp:txXfrm>
        <a:off x="5485734" y="1839288"/>
        <a:ext cx="1657431" cy="1029096"/>
      </dsp:txXfrm>
    </dsp:sp>
    <dsp:sp modelId="{E9E80C8C-0F20-BF48-AC54-89EF2FBEFF21}">
      <dsp:nvSpPr>
        <dsp:cNvPr id="0" name=""/>
        <dsp:cNvSpPr/>
      </dsp:nvSpPr>
      <dsp:spPr>
        <a:xfrm>
          <a:off x="4210436" y="3219351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B37D06-7CD4-A244-B2A5-BE8469E40E85}">
      <dsp:nvSpPr>
        <dsp:cNvPr id="0" name=""/>
        <dsp:cNvSpPr/>
      </dsp:nvSpPr>
      <dsp:spPr>
        <a:xfrm>
          <a:off x="4401710" y="340106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Student 3</a:t>
          </a:r>
          <a:endParaRPr lang="en-US" sz="2300" kern="1200" dirty="0"/>
        </a:p>
      </dsp:txBody>
      <dsp:txXfrm>
        <a:off x="4433727" y="3433078"/>
        <a:ext cx="1657431" cy="1029096"/>
      </dsp:txXfrm>
    </dsp:sp>
    <dsp:sp modelId="{AA727578-81F5-024B-8AD3-9422E4BD283F}">
      <dsp:nvSpPr>
        <dsp:cNvPr id="0" name=""/>
        <dsp:cNvSpPr/>
      </dsp:nvSpPr>
      <dsp:spPr>
        <a:xfrm>
          <a:off x="6314449" y="3219351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8929C4-D1FC-B646-B14E-8C55AAF7E130}">
      <dsp:nvSpPr>
        <dsp:cNvPr id="0" name=""/>
        <dsp:cNvSpPr/>
      </dsp:nvSpPr>
      <dsp:spPr>
        <a:xfrm>
          <a:off x="6505723" y="340106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Student 4</a:t>
          </a:r>
          <a:endParaRPr lang="en-US" sz="2300" kern="1200" dirty="0"/>
        </a:p>
      </dsp:txBody>
      <dsp:txXfrm>
        <a:off x="6537740" y="3433078"/>
        <a:ext cx="1657431" cy="10290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44DE4-9966-7B45-B3F2-06057EA6DFC9}">
      <dsp:nvSpPr>
        <dsp:cNvPr id="0" name=""/>
        <dsp:cNvSpPr/>
      </dsp:nvSpPr>
      <dsp:spPr>
        <a:xfrm>
          <a:off x="0" y="3712270"/>
          <a:ext cx="8229600" cy="812154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0000"/>
              </a:solidFill>
            </a:rPr>
            <a:t>Establish Session Procedures</a:t>
          </a:r>
          <a:endParaRPr lang="en-US" sz="2800" kern="1200" dirty="0">
            <a:solidFill>
              <a:srgbClr val="000000"/>
            </a:solidFill>
          </a:endParaRPr>
        </a:p>
      </dsp:txBody>
      <dsp:txXfrm>
        <a:off x="0" y="3712270"/>
        <a:ext cx="8229600" cy="812154"/>
      </dsp:txXfrm>
    </dsp:sp>
    <dsp:sp modelId="{0FFB50BB-2955-9E42-9BC0-B600F1053333}">
      <dsp:nvSpPr>
        <dsp:cNvPr id="0" name=""/>
        <dsp:cNvSpPr/>
      </dsp:nvSpPr>
      <dsp:spPr>
        <a:xfrm rot="10800000">
          <a:off x="0" y="2475359"/>
          <a:ext cx="8229600" cy="1249092"/>
        </a:xfrm>
        <a:prstGeom prst="upArrowCallout">
          <a:avLst/>
        </a:prstGeom>
        <a:solidFill>
          <a:schemeClr val="lt1"/>
        </a:solidFill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0000"/>
              </a:solidFill>
            </a:rPr>
            <a:t>Plan for Generalization &amp; Maintenance</a:t>
          </a:r>
          <a:endParaRPr lang="en-US" sz="2800" kern="1200" dirty="0">
            <a:solidFill>
              <a:srgbClr val="000000"/>
            </a:solidFill>
          </a:endParaRPr>
        </a:p>
      </dsp:txBody>
      <dsp:txXfrm rot="10800000">
        <a:off x="0" y="2475359"/>
        <a:ext cx="8229600" cy="811623"/>
      </dsp:txXfrm>
    </dsp:sp>
    <dsp:sp modelId="{683C6E88-126A-F640-BD6A-8776FF76CD54}">
      <dsp:nvSpPr>
        <dsp:cNvPr id="0" name=""/>
        <dsp:cNvSpPr/>
      </dsp:nvSpPr>
      <dsp:spPr>
        <a:xfrm rot="10800000">
          <a:off x="0" y="1238449"/>
          <a:ext cx="8229600" cy="1249092"/>
        </a:xfrm>
        <a:prstGeom prst="upArrowCallout">
          <a:avLst/>
        </a:prstGeom>
        <a:solidFill>
          <a:schemeClr val="lt1"/>
        </a:solidFill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0000"/>
              </a:solidFill>
            </a:rPr>
            <a:t>Gather Lessons</a:t>
          </a:r>
          <a:endParaRPr lang="en-US" sz="2800" kern="1200" dirty="0">
            <a:solidFill>
              <a:srgbClr val="000000"/>
            </a:solidFill>
          </a:endParaRPr>
        </a:p>
      </dsp:txBody>
      <dsp:txXfrm rot="10800000">
        <a:off x="0" y="1238449"/>
        <a:ext cx="8229600" cy="811623"/>
      </dsp:txXfrm>
    </dsp:sp>
    <dsp:sp modelId="{053F8627-4937-A94F-A3B3-A145D2578933}">
      <dsp:nvSpPr>
        <dsp:cNvPr id="0" name=""/>
        <dsp:cNvSpPr/>
      </dsp:nvSpPr>
      <dsp:spPr>
        <a:xfrm rot="10800000">
          <a:off x="0" y="1538"/>
          <a:ext cx="8229600" cy="1249092"/>
        </a:xfrm>
        <a:prstGeom prst="upArrowCallout">
          <a:avLst/>
        </a:prstGeom>
        <a:solidFill>
          <a:schemeClr val="lt1"/>
        </a:solidFill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0000"/>
              </a:solidFill>
            </a:rPr>
            <a:t>Identify Common Deficits</a:t>
          </a:r>
          <a:endParaRPr lang="en-US" sz="2800" kern="1200" dirty="0">
            <a:solidFill>
              <a:srgbClr val="000000"/>
            </a:solidFill>
          </a:endParaRPr>
        </a:p>
      </dsp:txBody>
      <dsp:txXfrm rot="10800000">
        <a:off x="0" y="1538"/>
        <a:ext cx="8229600" cy="8116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7E878-40A0-0245-8D19-35157A7DF2AB}">
      <dsp:nvSpPr>
        <dsp:cNvPr id="0" name=""/>
        <dsp:cNvSpPr/>
      </dsp:nvSpPr>
      <dsp:spPr>
        <a:xfrm>
          <a:off x="1951343" y="-105012"/>
          <a:ext cx="4326913" cy="4326913"/>
        </a:xfrm>
        <a:prstGeom prst="circularArrow">
          <a:avLst>
            <a:gd name="adj1" fmla="val 4668"/>
            <a:gd name="adj2" fmla="val 272909"/>
            <a:gd name="adj3" fmla="val 12891843"/>
            <a:gd name="adj4" fmla="val 17989748"/>
            <a:gd name="adj5" fmla="val 484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A77990-01B3-4B4D-989F-5935B0DCCC26}">
      <dsp:nvSpPr>
        <dsp:cNvPr id="0" name=""/>
        <dsp:cNvSpPr/>
      </dsp:nvSpPr>
      <dsp:spPr>
        <a:xfrm>
          <a:off x="2696319" y="91"/>
          <a:ext cx="2836961" cy="141848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006E00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</a:rPr>
            <a:t>Notify</a:t>
          </a:r>
          <a:r>
            <a:rPr lang="en-US" sz="3600" kern="1200" baseline="0" dirty="0" smtClean="0">
              <a:solidFill>
                <a:schemeClr val="tx1"/>
              </a:solidFill>
            </a:rPr>
            <a:t> Participants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2765563" y="69335"/>
        <a:ext cx="2698473" cy="1279992"/>
      </dsp:txXfrm>
    </dsp:sp>
    <dsp:sp modelId="{9069CCB9-B4FB-9049-B291-09406D7650BF}">
      <dsp:nvSpPr>
        <dsp:cNvPr id="0" name=""/>
        <dsp:cNvSpPr/>
      </dsp:nvSpPr>
      <dsp:spPr>
        <a:xfrm>
          <a:off x="4249968" y="1553741"/>
          <a:ext cx="2836961" cy="141848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006E00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0000"/>
              </a:solidFill>
            </a:rPr>
            <a:t>Teach Skill Lessons</a:t>
          </a:r>
          <a:endParaRPr lang="en-US" sz="3600" kern="1200" dirty="0">
            <a:solidFill>
              <a:srgbClr val="000000"/>
            </a:solidFill>
          </a:endParaRPr>
        </a:p>
      </dsp:txBody>
      <dsp:txXfrm>
        <a:off x="4319212" y="1622985"/>
        <a:ext cx="2698473" cy="1279992"/>
      </dsp:txXfrm>
    </dsp:sp>
    <dsp:sp modelId="{9FE107AA-42E3-8A4D-BBC1-095BD0D68FAC}">
      <dsp:nvSpPr>
        <dsp:cNvPr id="0" name=""/>
        <dsp:cNvSpPr/>
      </dsp:nvSpPr>
      <dsp:spPr>
        <a:xfrm>
          <a:off x="2696319" y="3107390"/>
          <a:ext cx="2836961" cy="141848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006E00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0000"/>
              </a:solidFill>
            </a:rPr>
            <a:t>Monitor Progress</a:t>
          </a:r>
          <a:endParaRPr lang="en-US" sz="3600" kern="1200" dirty="0">
            <a:solidFill>
              <a:srgbClr val="000000"/>
            </a:solidFill>
          </a:endParaRPr>
        </a:p>
      </dsp:txBody>
      <dsp:txXfrm>
        <a:off x="2765563" y="3176634"/>
        <a:ext cx="2698473" cy="1279992"/>
      </dsp:txXfrm>
    </dsp:sp>
    <dsp:sp modelId="{826CFBBE-A106-D04E-B719-865A159018A5}">
      <dsp:nvSpPr>
        <dsp:cNvPr id="0" name=""/>
        <dsp:cNvSpPr/>
      </dsp:nvSpPr>
      <dsp:spPr>
        <a:xfrm>
          <a:off x="1142669" y="1553741"/>
          <a:ext cx="2836961" cy="141848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0000"/>
              </a:solidFill>
            </a:rPr>
            <a:t>Evaluate  Outcomes</a:t>
          </a:r>
          <a:endParaRPr lang="en-US" sz="3600" kern="1200" dirty="0">
            <a:solidFill>
              <a:srgbClr val="000000"/>
            </a:solidFill>
          </a:endParaRPr>
        </a:p>
      </dsp:txBody>
      <dsp:txXfrm>
        <a:off x="1211913" y="1622985"/>
        <a:ext cx="2698473" cy="12799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3DBFD-C487-A147-89C9-6F5188C9216D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006E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EAF40E-C8CB-FE41-A00D-972CBCC73574}">
      <dsp:nvSpPr>
        <dsp:cNvPr id="0" name=""/>
        <dsp:cNvSpPr/>
      </dsp:nvSpPr>
      <dsp:spPr>
        <a:xfrm>
          <a:off x="158" y="1357788"/>
          <a:ext cx="1303569" cy="181038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Tell = </a:t>
          </a:r>
          <a:r>
            <a:rPr lang="en-US" sz="1800" kern="1200" dirty="0" smtClean="0"/>
            <a:t>Coaching</a:t>
          </a:r>
          <a:endParaRPr lang="en-US" sz="1800" kern="1200" dirty="0"/>
        </a:p>
      </dsp:txBody>
      <dsp:txXfrm>
        <a:off x="63793" y="1421423"/>
        <a:ext cx="1176299" cy="1683115"/>
      </dsp:txXfrm>
    </dsp:sp>
    <dsp:sp modelId="{6CC2D1AD-D731-6B42-B549-DE48FE5DE7B8}">
      <dsp:nvSpPr>
        <dsp:cNvPr id="0" name=""/>
        <dsp:cNvSpPr/>
      </dsp:nvSpPr>
      <dsp:spPr>
        <a:xfrm>
          <a:off x="1385301" y="1357788"/>
          <a:ext cx="1303569" cy="181038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Show = </a:t>
          </a:r>
          <a:r>
            <a:rPr lang="en-US" sz="1800" kern="1200" dirty="0" smtClean="0"/>
            <a:t>Modeling</a:t>
          </a:r>
          <a:endParaRPr lang="en-US" sz="1800" kern="1200" dirty="0"/>
        </a:p>
      </dsp:txBody>
      <dsp:txXfrm>
        <a:off x="1448936" y="1421423"/>
        <a:ext cx="1176299" cy="1683115"/>
      </dsp:txXfrm>
    </dsp:sp>
    <dsp:sp modelId="{0F3CA3FD-05F5-2A4F-A156-5DE0424A1F9B}">
      <dsp:nvSpPr>
        <dsp:cNvPr id="0" name=""/>
        <dsp:cNvSpPr/>
      </dsp:nvSpPr>
      <dsp:spPr>
        <a:xfrm>
          <a:off x="2770443" y="1357788"/>
          <a:ext cx="1303569" cy="181038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Do =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Role Play</a:t>
          </a:r>
          <a:endParaRPr lang="en-US" sz="1800" kern="1200" dirty="0"/>
        </a:p>
      </dsp:txBody>
      <dsp:txXfrm>
        <a:off x="2834078" y="1421423"/>
        <a:ext cx="1176299" cy="1683115"/>
      </dsp:txXfrm>
    </dsp:sp>
    <dsp:sp modelId="{6221A3F5-0060-6D4B-863E-5FDBEE31AE60}">
      <dsp:nvSpPr>
        <dsp:cNvPr id="0" name=""/>
        <dsp:cNvSpPr/>
      </dsp:nvSpPr>
      <dsp:spPr>
        <a:xfrm>
          <a:off x="4155586" y="1357788"/>
          <a:ext cx="1303569" cy="181038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Practice = </a:t>
          </a:r>
          <a:r>
            <a:rPr lang="en-US" sz="1800" kern="1200" dirty="0" smtClean="0"/>
            <a:t>Rehearsal</a:t>
          </a:r>
          <a:endParaRPr lang="en-US" sz="1800" kern="1200" dirty="0"/>
        </a:p>
      </dsp:txBody>
      <dsp:txXfrm>
        <a:off x="4219221" y="1421423"/>
        <a:ext cx="1176299" cy="1683115"/>
      </dsp:txXfrm>
    </dsp:sp>
    <dsp:sp modelId="{F286608A-029C-3943-AA36-8B898A05E637}">
      <dsp:nvSpPr>
        <dsp:cNvPr id="0" name=""/>
        <dsp:cNvSpPr/>
      </dsp:nvSpPr>
      <dsp:spPr>
        <a:xfrm>
          <a:off x="5540728" y="1357788"/>
          <a:ext cx="1303569" cy="181038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Monitor Progress =</a:t>
          </a:r>
          <a:endParaRPr lang="en-US" sz="1800" kern="1200" dirty="0"/>
        </a:p>
      </dsp:txBody>
      <dsp:txXfrm>
        <a:off x="5604363" y="1421423"/>
        <a:ext cx="1176299" cy="1683115"/>
      </dsp:txXfrm>
    </dsp:sp>
    <dsp:sp modelId="{A2EFA07A-EAE4-0140-9ACB-007088AF4C34}">
      <dsp:nvSpPr>
        <dsp:cNvPr id="0" name=""/>
        <dsp:cNvSpPr/>
      </dsp:nvSpPr>
      <dsp:spPr>
        <a:xfrm>
          <a:off x="6925871" y="1357788"/>
          <a:ext cx="1303569" cy="181038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Generalize &amp; Maintain</a:t>
          </a:r>
          <a:endParaRPr lang="en-US" sz="1800" kern="1200" dirty="0"/>
        </a:p>
      </dsp:txBody>
      <dsp:txXfrm>
        <a:off x="6989506" y="1421423"/>
        <a:ext cx="1176299" cy="168311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C83D9-2400-7D46-8C55-A75C73E43C6F}">
      <dsp:nvSpPr>
        <dsp:cNvPr id="0" name=""/>
        <dsp:cNvSpPr/>
      </dsp:nvSpPr>
      <dsp:spPr>
        <a:xfrm>
          <a:off x="4788" y="416272"/>
          <a:ext cx="3505596" cy="175279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All Students Get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“Check”</a:t>
          </a:r>
          <a:endParaRPr lang="en-US" sz="3200" kern="1200" dirty="0"/>
        </a:p>
      </dsp:txBody>
      <dsp:txXfrm>
        <a:off x="56126" y="467610"/>
        <a:ext cx="3402920" cy="1650122"/>
      </dsp:txXfrm>
    </dsp:sp>
    <dsp:sp modelId="{B7DA8672-22AF-8E46-98BA-50A3201DB349}">
      <dsp:nvSpPr>
        <dsp:cNvPr id="0" name=""/>
        <dsp:cNvSpPr/>
      </dsp:nvSpPr>
      <dsp:spPr>
        <a:xfrm>
          <a:off x="355348" y="2169070"/>
          <a:ext cx="384437" cy="1580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0331"/>
              </a:lnTo>
              <a:lnTo>
                <a:pt x="384437" y="1580331"/>
              </a:lnTo>
            </a:path>
          </a:pathLst>
        </a:cu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29B455-8EAD-624B-9FF5-9E2CB4740A1F}">
      <dsp:nvSpPr>
        <dsp:cNvPr id="0" name=""/>
        <dsp:cNvSpPr/>
      </dsp:nvSpPr>
      <dsp:spPr>
        <a:xfrm>
          <a:off x="739785" y="2607270"/>
          <a:ext cx="3532996" cy="228426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Systematic Data Collection &amp; Recording</a:t>
          </a:r>
          <a:endParaRPr lang="en-US" sz="2800" kern="1200" dirty="0"/>
        </a:p>
      </dsp:txBody>
      <dsp:txXfrm>
        <a:off x="806689" y="2674174"/>
        <a:ext cx="3399188" cy="2150456"/>
      </dsp:txXfrm>
    </dsp:sp>
    <dsp:sp modelId="{46825417-D29F-A946-BB69-B7F0BE0CA5D7}">
      <dsp:nvSpPr>
        <dsp:cNvPr id="0" name=""/>
        <dsp:cNvSpPr/>
      </dsp:nvSpPr>
      <dsp:spPr>
        <a:xfrm>
          <a:off x="4414184" y="416272"/>
          <a:ext cx="3505596" cy="175279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All Students Get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“Connect”</a:t>
          </a:r>
          <a:endParaRPr lang="en-US" sz="3200" kern="1200" dirty="0"/>
        </a:p>
      </dsp:txBody>
      <dsp:txXfrm>
        <a:off x="4465522" y="467610"/>
        <a:ext cx="3402920" cy="1650122"/>
      </dsp:txXfrm>
    </dsp:sp>
    <dsp:sp modelId="{C2144288-6B1F-434F-9EBF-E023A971F114}">
      <dsp:nvSpPr>
        <dsp:cNvPr id="0" name=""/>
        <dsp:cNvSpPr/>
      </dsp:nvSpPr>
      <dsp:spPr>
        <a:xfrm>
          <a:off x="4764743" y="2169070"/>
          <a:ext cx="350559" cy="1345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5448"/>
              </a:lnTo>
              <a:lnTo>
                <a:pt x="350559" y="1345448"/>
              </a:lnTo>
            </a:path>
          </a:pathLst>
        </a:cu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064BCB-FCE8-1047-A51B-25EC082C569F}">
      <dsp:nvSpPr>
        <dsp:cNvPr id="0" name=""/>
        <dsp:cNvSpPr/>
      </dsp:nvSpPr>
      <dsp:spPr>
        <a:xfrm>
          <a:off x="5115303" y="2607270"/>
          <a:ext cx="3805984" cy="181449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u="sng" kern="1200" dirty="0" smtClean="0"/>
            <a:t>Basic</a:t>
          </a:r>
          <a:endParaRPr lang="en-US" sz="2000" u="sng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Share “check” data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Provide feedback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Discuss Importance of school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u="sng" kern="1200" dirty="0" smtClean="0"/>
            <a:t>Teach</a:t>
          </a:r>
          <a:r>
            <a:rPr lang="en-US" sz="2000" kern="1200" dirty="0" smtClean="0"/>
            <a:t> Problem solving</a:t>
          </a:r>
          <a:endParaRPr lang="en-US" sz="2000" kern="1200" dirty="0"/>
        </a:p>
      </dsp:txBody>
      <dsp:txXfrm>
        <a:off x="5168448" y="2660415"/>
        <a:ext cx="3699694" cy="1708206"/>
      </dsp:txXfrm>
    </dsp:sp>
    <dsp:sp modelId="{4848010A-BE40-C846-B647-EB658C56AE20}">
      <dsp:nvSpPr>
        <dsp:cNvPr id="0" name=""/>
        <dsp:cNvSpPr/>
      </dsp:nvSpPr>
      <dsp:spPr>
        <a:xfrm>
          <a:off x="4764743" y="2169070"/>
          <a:ext cx="350559" cy="3261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1642"/>
              </a:lnTo>
              <a:lnTo>
                <a:pt x="350559" y="3261642"/>
              </a:lnTo>
            </a:path>
          </a:pathLst>
        </a:cu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76E478-ACA0-974A-8EF7-A90AEF08E01F}">
      <dsp:nvSpPr>
        <dsp:cNvPr id="0" name=""/>
        <dsp:cNvSpPr/>
      </dsp:nvSpPr>
      <dsp:spPr>
        <a:xfrm>
          <a:off x="5115303" y="4859967"/>
          <a:ext cx="3820707" cy="114149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u="sng" kern="1200" dirty="0" smtClean="0"/>
            <a:t>Intensive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Basic + Individualized, additional supports determined by need.</a:t>
          </a:r>
          <a:endParaRPr lang="en-US" sz="2000" kern="1200" dirty="0"/>
        </a:p>
      </dsp:txBody>
      <dsp:txXfrm>
        <a:off x="5148736" y="4893400"/>
        <a:ext cx="3753841" cy="1074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E2E5B-AD97-4DDD-AD76-7A92C55B06BC}" type="datetimeFigureOut">
              <a:rPr lang="en-US" smtClean="0"/>
              <a:pPr/>
              <a:t>12/12/2013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C4D9D-27F7-45AA-AFF2-26950FC8B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500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87FCF-0749-4B52-BBF3-99913B44270E}" type="datetimeFigureOut">
              <a:rPr lang="en-US" smtClean="0"/>
              <a:pPr/>
              <a:t>12/12/2013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B62D0-F96B-4E37-878A-4D1B5D6BA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16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347681-7F2B-CC4B-A7C6-9303FCED0A8E}" type="slidenum">
              <a:rPr lang="en-US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Carrie</a:t>
            </a:r>
          </a:p>
          <a:p>
            <a:endParaRPr lang="en-US" dirty="0" smtClean="0"/>
          </a:p>
          <a:p>
            <a:r>
              <a:rPr lang="en-US" dirty="0" smtClean="0"/>
              <a:t>Last year, 945 referrals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D9FA1-86F2-460D-AE79-FAA9F04B2585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Arial" pitchFamily="-107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>
              <a:ea typeface="ＭＳ Ｐゴシック" pitchFamily="36" charset="-128"/>
              <a:cs typeface="ＭＳ Ｐゴシック" pitchFamily="36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7F7933-E447-FA4F-BA60-A0534F05D707}" type="slidenum">
              <a:rPr lang="en-US">
                <a:latin typeface="Calibri" pitchFamily="36" charset="0"/>
                <a:ea typeface="ＭＳ Ｐゴシック" pitchFamily="36" charset="-128"/>
                <a:cs typeface="ＭＳ Ｐゴシック" pitchFamily="36" charset="-128"/>
              </a:rPr>
              <a:pPr/>
              <a:t>30</a:t>
            </a:fld>
            <a:endParaRPr lang="en-US" dirty="0">
              <a:latin typeface="Calibri" pitchFamily="36" charset="0"/>
              <a:ea typeface="ＭＳ Ｐゴシック" pitchFamily="36" charset="-128"/>
              <a:cs typeface="ＭＳ Ｐゴシック" pitchFamily="36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DA364A-4664-8C44-A0A3-4CA295774919}" type="slidenum">
              <a:rPr lang="en-US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33</a:t>
            </a:fld>
            <a:endParaRPr lang="en-US" dirty="0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F18F7E3-DCDE-5245-BCEF-815007A40E4D}" type="slidenum">
              <a:rPr lang="en-US" sz="1200">
                <a:latin typeface="Times New Roman" pitchFamily="-65" charset="0"/>
              </a:rPr>
              <a:pPr algn="r"/>
              <a:t>33</a:t>
            </a:fld>
            <a:endParaRPr lang="en-US" sz="1200" dirty="0">
              <a:latin typeface="Times New Roman" pitchFamily="-65" charset="0"/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B304A53-ED45-4A41-B1E0-706C62BAEB74}" type="slidenum">
              <a:rPr lang="en-US" sz="1200">
                <a:latin typeface="Calibri" charset="0"/>
              </a:rPr>
              <a:pPr eaLnBrk="1" hangingPunct="1"/>
              <a:t>34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Note to Presenter: 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See page 324 in the </a:t>
            </a:r>
            <a:r>
              <a:rPr lang="en-US" i="1">
                <a:latin typeface="Calibri" charset="0"/>
                <a:ea typeface="ＭＳ Ｐゴシック" charset="0"/>
                <a:cs typeface="ＭＳ Ｐゴシック" charset="0"/>
              </a:rPr>
              <a:t>MO SW-PBS 2012-13 Team Workbook 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for further explanation of academic learning time.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When the amount of time spent in various classroom activities was researched only 17% was spent in instruction and 33% in seatwork.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Transitions take 20% of the school day. The typical elementary classroom loses 7-10 minutes each transition from one subject to another; with a typical day including at least 10 transitions, 70 minutes are lost each day; almost one day per week lost to transitions alone. 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Unfortunately discipline and other non-instructional activities such as taking attendance, announcements, etc, accounted for 30% of the school day. 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Think about your typical day and the time you spend in various activities.  How does it compare to these statistics?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Why is this information relevant to us? (discipline takes away from time to teach academic curriculum)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Conclusion: We want to implement effective classroom practices to prevent and decrease interruptions caused by discipline problems and increase the amount of time we have to teach. 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91E6F20-D3A5-F242-A8C3-D81611FF0371}" type="slidenum">
              <a:rPr lang="en-US" sz="1200">
                <a:latin typeface="Calibri" charset="0"/>
              </a:rPr>
              <a:pPr eaLnBrk="1" hangingPunct="1"/>
              <a:t>35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Take 2 minutes and talk to someone near you.</a:t>
            </a:r>
          </a:p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Discuss the impact of schoolwide and non-classroom behaviors/rules in your building.</a:t>
            </a:r>
          </a:p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Talk about how this relates to classroom behaviors/rules.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FEC993-AFC4-0446-AD07-69E3C189F1AC}" type="slidenum">
              <a:rPr lang="en-US" sz="1200">
                <a:latin typeface="Calibri" charset="0"/>
              </a:rPr>
              <a:pPr eaLnBrk="1" hangingPunct="1"/>
              <a:t>36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lnSpc>
                <a:spcPct val="90000"/>
              </a:lnSpc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Classroom expectations and behaviors or rules </a:t>
            </a:r>
            <a:r>
              <a:rPr lang="en-US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must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be consistent with </a:t>
            </a:r>
            <a:r>
              <a:rPr lang="en-US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schoolwide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expectations and rules.  School rules are in effect in the classroom.  What we identify as classroom rules are additional, extra or specific to the classroom setting – anything not already covered by the </a:t>
            </a:r>
            <a:r>
              <a:rPr lang="en-US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schoolwide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rules that you want in effect in your classroom. </a:t>
            </a:r>
          </a:p>
          <a:p>
            <a:pPr marL="228600" indent="-228600">
              <a:lnSpc>
                <a:spcPct val="90000"/>
              </a:lnSpc>
              <a:defRPr/>
            </a:pPr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228600" indent="-228600">
              <a:lnSpc>
                <a:spcPct val="90000"/>
              </a:lnSpc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To enhance the effectiveness of classroom behaviors/rules, 5 guidelines need to be considered.</a:t>
            </a:r>
          </a:p>
          <a:p>
            <a:pPr marL="228600" indent="-228600">
              <a:lnSpc>
                <a:spcPct val="90000"/>
              </a:lnSpc>
              <a:buFontTx/>
              <a:buAutoNum type="arabicPeriod"/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Classroom rules need to be written in observable measurable terms. Observable means, </a:t>
            </a:r>
            <a:r>
              <a:rPr lang="ja-JP" alt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 smtClean="0">
                <a:latin typeface="Times New Roman" charset="0"/>
                <a:ea typeface="ＭＳ Ｐゴシック" charset="0"/>
                <a:cs typeface="ＭＳ Ｐゴシック" charset="0"/>
              </a:rPr>
              <a:t>I can see it</a:t>
            </a:r>
            <a:r>
              <a:rPr lang="ja-JP" alt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 smtClean="0">
                <a:latin typeface="Times New Roman" charset="0"/>
                <a:ea typeface="ＭＳ Ｐゴシック" charset="0"/>
                <a:cs typeface="ＭＳ Ｐゴシック" charset="0"/>
              </a:rPr>
              <a:t>  </a:t>
            </a:r>
          </a:p>
          <a:p>
            <a:pPr marL="228600" indent="-228600">
              <a:lnSpc>
                <a:spcPct val="90000"/>
              </a:lnSpc>
              <a:buFontTx/>
              <a:buAutoNum type="arabicPeriod"/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Classroom behaviors/rules also need to be written in Measurable terms.  Measurable means, </a:t>
            </a:r>
            <a:r>
              <a:rPr lang="ja-JP" alt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 smtClean="0">
                <a:latin typeface="Times New Roman" charset="0"/>
                <a:ea typeface="ＭＳ Ｐゴシック" charset="0"/>
                <a:cs typeface="ＭＳ Ｐゴシック" charset="0"/>
              </a:rPr>
              <a:t>I can count it</a:t>
            </a:r>
            <a:r>
              <a:rPr lang="ja-JP" alt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228600" indent="-228600">
              <a:lnSpc>
                <a:spcPct val="90000"/>
              </a:lnSpc>
              <a:buFontTx/>
              <a:buAutoNum type="arabicPeriod"/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Third, just as we do with </a:t>
            </a:r>
            <a:r>
              <a:rPr lang="en-US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schoolwide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and non-classroom behavior/rules… classroom rules should be positively stated.  Positively stated rules encourage the desired behavior.  This means telling students what we want them TO do.  </a:t>
            </a:r>
          </a:p>
          <a:p>
            <a:pPr marL="228600" indent="-228600">
              <a:lnSpc>
                <a:spcPct val="90000"/>
              </a:lnSpc>
              <a:buFontTx/>
              <a:buAutoNum type="arabicPeriod"/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Fourth, classroom rules need to be understandable.  Rules are stated so students clearly understand what is meant.  Vocabulary should be consistent with student</a:t>
            </a:r>
            <a:r>
              <a:rPr lang="ja-JP" alt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 smtClean="0">
                <a:latin typeface="Times New Roman" charset="0"/>
                <a:ea typeface="ＭＳ Ｐゴシック" charset="0"/>
                <a:cs typeface="ＭＳ Ｐゴシック" charset="0"/>
              </a:rPr>
              <a:t>s grade and/or ability level (</a:t>
            </a:r>
            <a:r>
              <a:rPr lang="en-US" altLang="ja-JP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ie</a:t>
            </a:r>
            <a:r>
              <a:rPr lang="en-US" altLang="ja-JP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ja-JP" alt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 smtClean="0">
                <a:latin typeface="Times New Roman" charset="0"/>
                <a:ea typeface="ＭＳ Ｐゴシック" charset="0"/>
                <a:cs typeface="ＭＳ Ｐゴシック" charset="0"/>
              </a:rPr>
              <a:t>use school appropriate language</a:t>
            </a:r>
            <a:r>
              <a:rPr lang="ja-JP" alt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 smtClean="0">
                <a:latin typeface="Times New Roman" charset="0"/>
                <a:ea typeface="ＭＳ Ｐゴシック" charset="0"/>
                <a:cs typeface="ＭＳ Ｐゴシック" charset="0"/>
              </a:rPr>
              <a:t> might be ok at the middle school level, but perhaps is not understandable for a kindergarten classroom)</a:t>
            </a:r>
          </a:p>
          <a:p>
            <a:pPr marL="228600" indent="-228600">
              <a:lnSpc>
                <a:spcPct val="90000"/>
              </a:lnSpc>
              <a:buFontTx/>
              <a:buAutoNum type="arabicPeriod"/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The last guideline for writing classroom rules is…Always applicable.  Rules should be based on problems which typically occur and they should not vary or change within the same setting. 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0105452-6C80-094C-8312-BC1DACBCA3A4}" type="slidenum">
              <a:rPr lang="en-US" sz="1200">
                <a:latin typeface="Calibri" charset="0"/>
              </a:rPr>
              <a:pPr eaLnBrk="1" hangingPunct="1"/>
              <a:t>37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4325" indent="-224325">
              <a:lnSpc>
                <a:spcPct val="80000"/>
              </a:lnSpc>
              <a:defRPr/>
            </a:pPr>
            <a:r>
              <a:rPr lang="en-US" i="1" dirty="0" smtClean="0">
                <a:latin typeface="Times New Roman" charset="0"/>
                <a:ea typeface="ＭＳ Ｐゴシック" charset="0"/>
                <a:cs typeface="ＭＳ Ｐゴシック" charset="0"/>
              </a:rPr>
              <a:t>This activity is for schools who have NOT identified classroom expectations/rules as a column on their matrix.  If your school has not addressed classroom rules in any way, you should do this activity… You will need two handouts:  1) Rules Writing Worksheet Example  2) Rules Writing Activity Classroom Rules Worksheet </a:t>
            </a:r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224325" indent="-224325">
              <a:lnSpc>
                <a:spcPct val="80000"/>
              </a:lnSpc>
              <a:defRPr/>
            </a:pPr>
            <a:r>
              <a:rPr lang="en-US" i="1" dirty="0" smtClean="0">
                <a:latin typeface="Times New Roman" charset="0"/>
                <a:ea typeface="ＭＳ Ｐゴシック" charset="0"/>
                <a:cs typeface="ＭＳ Ｐゴシック" charset="0"/>
              </a:rPr>
              <a:t>If your school has identified CLASSROOM expectations/rules that apply to all classrooms in the building, then you will skip Activity Option 1 and complete Activity Option 2 instead.</a:t>
            </a:r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224325" indent="-224325">
              <a:lnSpc>
                <a:spcPct val="80000"/>
              </a:lnSpc>
              <a:defRPr/>
            </a:pPr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224325" indent="-224325">
              <a:lnSpc>
                <a:spcPct val="80000"/>
              </a:lnSpc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For Activity Option 1…</a:t>
            </a:r>
          </a:p>
          <a:p>
            <a:pPr marL="224325" indent="-224325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First, look at </a:t>
            </a:r>
            <a:r>
              <a:rPr lang="en-US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handout </a:t>
            </a:r>
            <a:r>
              <a:rPr lang="en-US" i="1" dirty="0" smtClean="0">
                <a:latin typeface="Times New Roman" charset="0"/>
                <a:ea typeface="ＭＳ Ｐゴシック" charset="0"/>
                <a:cs typeface="ＭＳ Ｐゴシック" charset="0"/>
              </a:rPr>
              <a:t>Rules Writing Worksheet Example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.  This can be used as an example while you complete your own rules on handout entitled </a:t>
            </a:r>
            <a:r>
              <a:rPr lang="en-US" i="1" dirty="0" smtClean="0">
                <a:latin typeface="Times New Roman" charset="0"/>
                <a:ea typeface="ＭＳ Ｐゴシック" charset="0"/>
                <a:cs typeface="ＭＳ Ｐゴシック" charset="0"/>
              </a:rPr>
              <a:t>Rules Writing Activity Classroom Rules Worksheet </a:t>
            </a:r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224325" indent="-224325">
              <a:lnSpc>
                <a:spcPct val="80000"/>
              </a:lnSpc>
              <a:defRPr/>
            </a:pPr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224325" indent="-224325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Next, using </a:t>
            </a:r>
            <a:r>
              <a:rPr lang="en-US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handout </a:t>
            </a:r>
            <a:r>
              <a:rPr lang="en-US" i="1" dirty="0" smtClean="0">
                <a:latin typeface="Times New Roman" charset="0"/>
                <a:ea typeface="ＭＳ Ｐゴシック" charset="0"/>
                <a:cs typeface="ＭＳ Ｐゴシック" charset="0"/>
              </a:rPr>
              <a:t>Rules Writing Activity Classroom Rules Worksheet,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list your </a:t>
            </a:r>
            <a:r>
              <a:rPr lang="en-US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schoolwide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expectations (safe, respectful, ready)</a:t>
            </a:r>
          </a:p>
          <a:p>
            <a:pPr marL="224325" indent="-224325">
              <a:lnSpc>
                <a:spcPct val="80000"/>
              </a:lnSpc>
              <a:defRPr/>
            </a:pPr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224325" indent="-224325">
              <a:lnSpc>
                <a:spcPct val="80000"/>
              </a:lnSpc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Then list problem behaviors in your classroom.  The behaviors that take time away from learning.</a:t>
            </a:r>
          </a:p>
          <a:p>
            <a:pPr marL="224325" indent="-224325">
              <a:lnSpc>
                <a:spcPct val="80000"/>
              </a:lnSpc>
              <a:defRPr/>
            </a:pPr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224325" indent="-224325">
              <a:lnSpc>
                <a:spcPct val="80000"/>
              </a:lnSpc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After you have listed problem behaviors, identify the replacement behaviors or what you want students to do instead of the problem behavior. </a:t>
            </a:r>
          </a:p>
          <a:p>
            <a:pPr marL="224325" indent="-224325">
              <a:lnSpc>
                <a:spcPct val="80000"/>
              </a:lnSpc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Remember the guidelines we shared earlier, </a:t>
            </a:r>
          </a:p>
          <a:p>
            <a:pPr marL="224325" indent="-224325">
              <a:lnSpc>
                <a:spcPct val="80000"/>
              </a:lnSpc>
              <a:defRPr/>
            </a:pPr>
            <a:r>
              <a:rPr lang="en-US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O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bservable</a:t>
            </a:r>
          </a:p>
          <a:p>
            <a:pPr marL="224325" indent="-224325">
              <a:lnSpc>
                <a:spcPct val="80000"/>
              </a:lnSpc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Measureable</a:t>
            </a:r>
          </a:p>
          <a:p>
            <a:pPr marL="224325" indent="-224325">
              <a:lnSpc>
                <a:spcPct val="80000"/>
              </a:lnSpc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Positively stated</a:t>
            </a:r>
          </a:p>
          <a:p>
            <a:pPr marL="224325" indent="-224325">
              <a:lnSpc>
                <a:spcPct val="80000"/>
              </a:lnSpc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Understandable</a:t>
            </a:r>
          </a:p>
          <a:p>
            <a:pPr marL="224325" indent="-224325">
              <a:lnSpc>
                <a:spcPct val="80000"/>
              </a:lnSpc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Always applicable – Something the teacher will consistently enforce</a:t>
            </a:r>
            <a:endParaRPr lang="en-US" b="1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224325" indent="-224325">
              <a:lnSpc>
                <a:spcPct val="80000"/>
              </a:lnSpc>
              <a:defRPr/>
            </a:pPr>
            <a:endParaRPr lang="en-US" b="1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224325" indent="-224325">
              <a:lnSpc>
                <a:spcPct val="80000"/>
              </a:lnSpc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Finally, categorize your replacement behaviors/positively stated rules into your </a:t>
            </a:r>
            <a:r>
              <a:rPr lang="en-US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schoolwide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expectations.  It is important to make that connection.</a:t>
            </a:r>
          </a:p>
          <a:p>
            <a:pPr marL="224325" indent="-224325">
              <a:lnSpc>
                <a:spcPct val="80000"/>
              </a:lnSpc>
              <a:defRPr/>
            </a:pPr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224325" indent="-224325">
              <a:lnSpc>
                <a:spcPct val="80000"/>
              </a:lnSpc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Give participants 15 - 20 minutes to work on this activity.  Discuss when finished. </a:t>
            </a:r>
          </a:p>
          <a:p>
            <a:pPr marL="224325" indent="-224325">
              <a:lnSpc>
                <a:spcPct val="80000"/>
              </a:lnSpc>
              <a:defRPr/>
            </a:pPr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224325" indent="-224325">
              <a:lnSpc>
                <a:spcPct val="80000"/>
              </a:lnSpc>
              <a:defRPr/>
            </a:pPr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224325" indent="-224325">
              <a:lnSpc>
                <a:spcPct val="80000"/>
              </a:lnSpc>
              <a:defRPr/>
            </a:pPr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224325" indent="-224325">
              <a:lnSpc>
                <a:spcPct val="80000"/>
              </a:lnSpc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	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469E926-2EB2-7A4E-99BE-2F3415901ACB}" type="slidenum">
              <a:rPr lang="en-US" sz="1200">
                <a:latin typeface="Calibri" charset="0"/>
              </a:rPr>
              <a:pPr eaLnBrk="1" hangingPunct="1"/>
              <a:t>38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107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381E5F-42D5-ED47-9D9A-F4A8A3DEF7A0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-65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107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2F095DB-040F-8C42-84B6-04C007EBE58D}" type="slidenum">
              <a:rPr lang="en-US" sz="1200">
                <a:latin typeface="Calibri" charset="0"/>
              </a:rPr>
              <a:pPr eaLnBrk="1" hangingPunct="1"/>
              <a:t>55</a:t>
            </a:fld>
            <a:endParaRPr lang="en-US" sz="120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68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68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D49E416-07BC-844C-93AA-EF238193FA88}" type="slidenum">
              <a:rPr lang="en-US" sz="1200">
                <a:latin typeface="Calibri" charset="0"/>
              </a:rPr>
              <a:pPr eaLnBrk="1" hangingPunct="1"/>
              <a:t>56</a:t>
            </a:fld>
            <a:endParaRPr lang="en-US" sz="120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0AD90C-CB24-4DA2-A031-65FC374F00B6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62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700" dirty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A9119D-83EB-4770-BD8D-AEAB3FFE0E8A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63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" pitchFamily="-112" charset="0"/>
                <a:ea typeface="ＭＳ Ｐゴシック" pitchFamily="34" charset="-128"/>
              </a:rPr>
              <a:t>There are a variety of reasons why students may demonstrate a social skill deficit….</a:t>
            </a:r>
          </a:p>
          <a:p>
            <a:endParaRPr lang="en-US" smtClean="0">
              <a:latin typeface="Times" pitchFamily="-112" charset="0"/>
              <a:ea typeface="ＭＳ Ｐゴシック" pitchFamily="34" charset="-128"/>
            </a:endParaRPr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6AB6A5-FCDB-4224-872A-771ED752CA08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66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07698C0-5A8E-8B44-8677-FBB5A9DE458A}" type="slidenum">
              <a:rPr lang="en-US">
                <a:latin typeface="Calibri" charset="0"/>
              </a:rPr>
              <a:pPr eaLnBrk="1" hangingPunct="1"/>
              <a:t>75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Check &amp; Connect consists of 4 components (guiding principles):</a:t>
            </a:r>
          </a:p>
          <a:p>
            <a:pPr>
              <a:buFontTx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 mentor works with students and partners with families for a minimum of two years, 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regularly checking on the educational progress of the student, 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intervening in a timely manner to reestablish and maintain the student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s connection to school and learning and to enhance the student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s social and academic competencies (C &amp; C Manual, 2008, p. 1)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17CD5D4-53B9-F745-A9A9-1061D6432F6F}" type="slidenum">
              <a:rPr lang="en-US" sz="1200">
                <a:latin typeface="Calibri" charset="0"/>
              </a:rPr>
              <a:pPr eaLnBrk="1" hangingPunct="1"/>
              <a:t>76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B6D9AD7-21F6-0146-A939-640280BC9C80}" type="slidenum">
              <a:rPr lang="en-US" sz="1200">
                <a:latin typeface="Calibri" charset="0"/>
              </a:rPr>
              <a:pPr eaLnBrk="1" hangingPunct="1"/>
              <a:t>77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CF3191C-8397-1343-A95B-318D4C8E2566}" type="slidenum">
              <a:rPr lang="en-US" sz="1200">
                <a:latin typeface="Calibri" charset="0"/>
              </a:rPr>
              <a:pPr eaLnBrk="1" hangingPunct="1"/>
              <a:t>78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Times New Roman" pitchFamily="33" charset="0"/>
                <a:cs typeface="ＭＳ Ｐゴシック" pitchFamily="33" charset="-128"/>
              </a:rPr>
              <a:t>NOTICE GREEN GOES IS FOR </a:t>
            </a:r>
            <a:r>
              <a:rPr lang="ja-JP" altLang="en-US">
                <a:latin typeface="Times New Roman" pitchFamily="33" charset="0"/>
                <a:cs typeface="ＭＳ Ｐゴシック" pitchFamily="33" charset="-128"/>
              </a:rPr>
              <a:t>“</a:t>
            </a:r>
            <a:r>
              <a:rPr lang="en-US" altLang="ja-JP">
                <a:latin typeface="Times New Roman" pitchFamily="33" charset="0"/>
                <a:cs typeface="ＭＳ Ｐゴシック" pitchFamily="33" charset="-128"/>
              </a:rPr>
              <a:t>ALL</a:t>
            </a:r>
            <a:r>
              <a:rPr lang="ja-JP" altLang="en-US">
                <a:latin typeface="Times New Roman" pitchFamily="33" charset="0"/>
                <a:cs typeface="ＭＳ Ｐゴシック" pitchFamily="33" charset="-128"/>
              </a:rPr>
              <a:t>”</a:t>
            </a:r>
            <a:endParaRPr lang="en-US">
              <a:latin typeface="Times New Roman" pitchFamily="33" charset="0"/>
              <a:cs typeface="ＭＳ Ｐゴシック" pitchFamily="33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6B7732-F191-324C-9122-72764B6B135D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FAEFF0A-2F24-344A-AB22-1BA28C7AFB7B}" type="slidenum">
              <a:rPr lang="en-US" sz="1200">
                <a:latin typeface="Calibri" charset="0"/>
              </a:rPr>
              <a:pPr eaLnBrk="1" hangingPunct="1"/>
              <a:t>79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701C78F-295B-4042-B96F-8373864F90CB}" type="slidenum">
              <a:rPr lang="en-US">
                <a:latin typeface="Calibri" charset="0"/>
              </a:rPr>
              <a:pPr eaLnBrk="1" hangingPunct="1"/>
              <a:t>81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The BAT is basically your progress monitoring instrument that your team will use to self-assess your implementation of Tier 2 and (eventually) Tier 3 supports.</a:t>
            </a:r>
          </a:p>
        </p:txBody>
      </p:sp>
      <p:sp>
        <p:nvSpPr>
          <p:cNvPr id="241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2FC4CE-5364-4806-A9E6-6B546F4A1959}" type="slidenum">
              <a:rPr lang="en-US" smtClean="0"/>
              <a:pPr/>
              <a:t>101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These questions will be answered by the BAT.</a:t>
            </a:r>
          </a:p>
        </p:txBody>
      </p:sp>
      <p:sp>
        <p:nvSpPr>
          <p:cNvPr id="242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66B8C1-13A1-4759-9211-CEE89E15078F}" type="slidenum">
              <a:rPr lang="en-US" smtClean="0"/>
              <a:pPr/>
              <a:t>102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This fall, your team will take the BAT for the first time.  This will be your baseline data for Tier 2 implementation.  As you take the BAT additional times, you will always compare to see if growth is occurring.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Note that the outcomes and action plans for Tiers 2 and 3 are aligned with the BAT.  </a:t>
            </a:r>
          </a:p>
        </p:txBody>
      </p:sp>
      <p:sp>
        <p:nvSpPr>
          <p:cNvPr id="243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CCC19A-0B14-4F6D-A601-49008AC17E38}" type="slidenum">
              <a:rPr lang="en-US" smtClean="0"/>
              <a:pPr/>
              <a:t>103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Now that you are familiar with the BAT, we are going to give you instructions for completing it.  </a:t>
            </a:r>
          </a:p>
        </p:txBody>
      </p:sp>
      <p:sp>
        <p:nvSpPr>
          <p:cNvPr id="251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965217-80BA-4386-9F5E-ACCBC71C7786}" type="slidenum">
              <a:rPr lang="en-US" smtClean="0"/>
              <a:pPr/>
              <a:t>106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52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640337-891E-4BDD-8952-08C85BA5FBC9}" type="slidenum">
              <a:rPr lang="en-US" smtClean="0"/>
              <a:pPr/>
              <a:t>107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Consultants – emphasize the information on this slide.</a:t>
            </a:r>
          </a:p>
        </p:txBody>
      </p:sp>
      <p:sp>
        <p:nvSpPr>
          <p:cNvPr id="253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B58F16-65AA-450E-B11B-F29C3D7BA9CB}" type="slidenum">
              <a:rPr lang="en-US" smtClean="0"/>
              <a:pPr/>
              <a:t>109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7604FB-8A8D-004D-ABBD-BC07700478DB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FD07EF-8C00-B048-82FF-810EF706F3C2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4A9543-57A7-0D40-867E-787D89235CDD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536A4-C0A7-BE40-A1BC-68F622636C6D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 dirty="0">
              <a:latin typeface="Times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DEF4B4-E034-3248-BC4B-51D3908208AC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Carrie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D9FA1-86F2-460D-AE79-FAA9F04B2585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704C-C429-4A33-AAF2-366CCB6DC8ED}" type="datetimeFigureOut">
              <a:rPr lang="en-US" smtClean="0"/>
              <a:pPr/>
              <a:t>12/12/2013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110AF-B3B2-4175-890D-37ACA18A36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704C-C429-4A33-AAF2-366CCB6DC8ED}" type="datetimeFigureOut">
              <a:rPr lang="en-US" smtClean="0"/>
              <a:pPr/>
              <a:t>12/12/2013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110AF-B3B2-4175-890D-37ACA18A36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704C-C429-4A33-AAF2-366CCB6DC8ED}" type="datetimeFigureOut">
              <a:rPr lang="en-US" smtClean="0"/>
              <a:pPr/>
              <a:t>12/12/2013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110AF-B3B2-4175-890D-37ACA18A36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704C-C429-4A33-AAF2-366CCB6DC8ED}" type="datetimeFigureOut">
              <a:rPr lang="en-US" smtClean="0"/>
              <a:pPr/>
              <a:t>12/12/2013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110AF-B3B2-4175-890D-37ACA18A36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704C-C429-4A33-AAF2-366CCB6DC8ED}" type="datetimeFigureOut">
              <a:rPr lang="en-US" smtClean="0"/>
              <a:pPr/>
              <a:t>12/12/2013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110AF-B3B2-4175-890D-37ACA18A36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704C-C429-4A33-AAF2-366CCB6DC8ED}" type="datetimeFigureOut">
              <a:rPr lang="en-US" smtClean="0"/>
              <a:pPr/>
              <a:t>12/12/2013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110AF-B3B2-4175-890D-37ACA18A36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704C-C429-4A33-AAF2-366CCB6DC8ED}" type="datetimeFigureOut">
              <a:rPr lang="en-US" smtClean="0"/>
              <a:pPr/>
              <a:t>12/12/2013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110AF-B3B2-4175-890D-37ACA18A36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704C-C429-4A33-AAF2-366CCB6DC8ED}" type="datetimeFigureOut">
              <a:rPr lang="en-US" smtClean="0"/>
              <a:pPr/>
              <a:t>12/12/2013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110AF-B3B2-4175-890D-37ACA18A36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704C-C429-4A33-AAF2-366CCB6DC8ED}" type="datetimeFigureOut">
              <a:rPr lang="en-US" smtClean="0"/>
              <a:pPr/>
              <a:t>12/12/2013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110AF-B3B2-4175-890D-37ACA18A36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704C-C429-4A33-AAF2-366CCB6DC8ED}" type="datetimeFigureOut">
              <a:rPr lang="en-US" smtClean="0"/>
              <a:pPr/>
              <a:t>12/12/2013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110AF-B3B2-4175-890D-37ACA18A36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704C-C429-4A33-AAF2-366CCB6DC8ED}" type="datetimeFigureOut">
              <a:rPr lang="en-US" smtClean="0"/>
              <a:pPr/>
              <a:t>12/12/2013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110AF-B3B2-4175-890D-37ACA18A36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4704C-C429-4A33-AAF2-366CCB6DC8ED}" type="datetimeFigureOut">
              <a:rPr lang="en-US" smtClean="0"/>
              <a:pPr/>
              <a:t>12/12/2013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110AF-B3B2-4175-890D-37ACA18A36A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http://www.pbis.org/common/cms/media/Logo_big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337425" y="6257925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ut thruBlk="1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00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emf"/><Relationship Id="rId4" Type="http://schemas.openxmlformats.org/officeDocument/2006/relationships/oleObject" Target="../embeddings/Microsoft_Word_97_-_2003_Document1.doc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ici.umn.edu/checkandconnect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is.org/research/secondary/first_steps_to_success.aspx" TargetMode="External"/><Relationship Id="rId2" Type="http://schemas.openxmlformats.org/officeDocument/2006/relationships/hyperlink" Target="http://ies.ed.gov/ncee/wwc/interventionreport.aspx?sid=179" TargetMode="Externa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bismissouri.org" TargetMode="Externa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12000"/>
            <a:ext cx="7772400" cy="1470025"/>
          </a:xfrm>
        </p:spPr>
        <p:txBody>
          <a:bodyPr/>
          <a:lstStyle/>
          <a:p>
            <a:r>
              <a:rPr lang="en-US" dirty="0" smtClean="0"/>
              <a:t>Tier II/III Supports within SW-PBS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2555" y="3248640"/>
            <a:ext cx="6400800" cy="2161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Tim Lewis, Ph.D. &amp; Barbara Mitchell, Ph.D.</a:t>
            </a:r>
          </a:p>
          <a:p>
            <a:pPr>
              <a:lnSpc>
                <a:spcPct val="80000"/>
              </a:lnSpc>
              <a:buClr>
                <a:schemeClr val="tx2"/>
              </a:buClr>
            </a:pPr>
            <a:r>
              <a:rPr lang="en-US" dirty="0" smtClean="0">
                <a:solidFill>
                  <a:srgbClr val="000000"/>
                </a:solidFill>
                <a:latin typeface="Times New Roman" pitchFamily="31" charset="0"/>
              </a:rPr>
              <a:t>University of Missouri</a:t>
            </a:r>
          </a:p>
          <a:p>
            <a:pPr>
              <a:lnSpc>
                <a:spcPct val="80000"/>
              </a:lnSpc>
              <a:buClr>
                <a:schemeClr val="tx2"/>
              </a:buClr>
            </a:pPr>
            <a:endParaRPr lang="en-US" dirty="0" smtClean="0">
              <a:solidFill>
                <a:srgbClr val="000000"/>
              </a:solidFill>
              <a:latin typeface="Times New Roman" pitchFamily="31" charset="0"/>
            </a:endParaRPr>
          </a:p>
          <a:p>
            <a:pPr>
              <a:lnSpc>
                <a:spcPct val="80000"/>
              </a:lnSpc>
              <a:buClr>
                <a:schemeClr val="tx2"/>
              </a:buClr>
            </a:pPr>
            <a:r>
              <a:rPr lang="en-US" i="1" dirty="0" smtClean="0">
                <a:solidFill>
                  <a:srgbClr val="000000"/>
                </a:solidFill>
                <a:latin typeface="Times New Roman" pitchFamily="31" charset="0"/>
              </a:rPr>
              <a:t>OSEP Center on Positive </a:t>
            </a:r>
          </a:p>
          <a:p>
            <a:pPr>
              <a:lnSpc>
                <a:spcPct val="80000"/>
              </a:lnSpc>
              <a:buClr>
                <a:schemeClr val="tx2"/>
              </a:buClr>
            </a:pPr>
            <a:r>
              <a:rPr lang="en-US" i="1" dirty="0" smtClean="0">
                <a:solidFill>
                  <a:srgbClr val="000000"/>
                </a:solidFill>
                <a:latin typeface="Times New Roman" pitchFamily="31" charset="0"/>
              </a:rPr>
              <a:t>Behavioral Intervention &amp; Supports</a:t>
            </a:r>
          </a:p>
          <a:p>
            <a:pPr>
              <a:lnSpc>
                <a:spcPct val="80000"/>
              </a:lnSpc>
              <a:buClr>
                <a:schemeClr val="tx2"/>
              </a:buClr>
            </a:pPr>
            <a:r>
              <a:rPr lang="en-US" sz="2400" dirty="0" smtClean="0">
                <a:solidFill>
                  <a:srgbClr val="000000"/>
                </a:solidFill>
                <a:latin typeface="Times New Roman" pitchFamily="31" charset="0"/>
              </a:rPr>
              <a:t>www.pbis.org</a:t>
            </a:r>
            <a:endParaRPr lang="en-US" sz="4400" dirty="0" smtClean="0">
              <a:solidFill>
                <a:srgbClr val="000000"/>
              </a:solidFill>
              <a:latin typeface="Times New Roman" pitchFamily="31" charset="0"/>
            </a:endParaRPr>
          </a:p>
          <a:p>
            <a:endParaRPr lang="en-US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Universal Foundations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24181"/>
      </p:ext>
    </p:extLst>
  </p:cSld>
  <p:clrMapOvr>
    <a:masterClrMapping/>
  </p:clrMapOvr>
  <p:transition>
    <p:cut thruBlk="1"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" y="228600"/>
          <a:ext cx="89916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Allows teams to </a:t>
            </a:r>
            <a:r>
              <a:rPr lang="en-US" u="sng" smtClean="0">
                <a:ea typeface="ＭＳ Ｐゴシック" pitchFamily="34" charset="-128"/>
              </a:rPr>
              <a:t>self-assess </a:t>
            </a:r>
            <a:r>
              <a:rPr lang="en-US" smtClean="0">
                <a:ea typeface="ＭＳ Ｐゴシック" pitchFamily="34" charset="-128"/>
              </a:rPr>
              <a:t>implementation status of Tier 2 &amp; Tier 3 behavior support systems within their school.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buFont typeface="Arial" charset="0"/>
              <a:buNone/>
            </a:pPr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72707" name="Title 1"/>
          <p:cNvSpPr>
            <a:spLocks noGrp="1"/>
          </p:cNvSpPr>
          <p:nvPr>
            <p:ph type="title"/>
          </p:nvPr>
        </p:nvSpPr>
        <p:spPr>
          <a:xfrm>
            <a:off x="457200" y="35242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8000"/>
                </a:solidFill>
                <a:ea typeface="ＭＳ Ｐゴシック" pitchFamily="34" charset="-128"/>
              </a:rPr>
              <a:t>Benchmarks for Advanced Tiers (BAT)</a:t>
            </a:r>
          </a:p>
        </p:txBody>
      </p:sp>
    </p:spTree>
    <p:extLst>
      <p:ext uri="{BB962C8B-B14F-4D97-AF65-F5344CB8AC3E}">
        <p14:creationId xmlns:p14="http://schemas.microsoft.com/office/powerpoint/2010/main" val="358417895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Designed to answer 3 questions: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Are foundational (organizational) elements for  implementing Tier 2 &amp; Tier 3 behavior support practices in place?</a:t>
            </a:r>
          </a:p>
          <a:p>
            <a:pPr lvl="1" eaLnBrk="1" hangingPunct="1"/>
            <a:endParaRPr lang="en-US" smtClean="0">
              <a:ea typeface="ＭＳ Ｐゴシック" pitchFamily="34" charset="-128"/>
            </a:endParaRP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Is a Tier 2 support system in place?</a:t>
            </a:r>
          </a:p>
          <a:p>
            <a:pPr lvl="1" eaLnBrk="1" hangingPunct="1"/>
            <a:endParaRPr lang="en-US" smtClean="0">
              <a:ea typeface="ＭＳ Ｐゴシック" pitchFamily="34" charset="-128"/>
            </a:endParaRP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Is a Tier 3 support system in place?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57200" y="35242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8000"/>
                </a:solidFill>
                <a:ea typeface="+mj-ea"/>
              </a:rPr>
              <a:t>Benchmarks for Advanced Tiers (BAT)</a:t>
            </a:r>
          </a:p>
        </p:txBody>
      </p:sp>
    </p:spTree>
    <p:extLst>
      <p:ext uri="{BB962C8B-B14F-4D97-AF65-F5344CB8AC3E}">
        <p14:creationId xmlns:p14="http://schemas.microsoft.com/office/powerpoint/2010/main" val="98923352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The BAT assesses progress over time, as scores on each area can be tracked on a year-to-year basis. 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School teams should use the BAT to build an action plan that defines next steps in the implementation process.  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MO SW-PBS Tier 2 and Tier 3 outcomes  and action plans are based on the BAT.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74755" name="Title 1"/>
          <p:cNvSpPr>
            <a:spLocks noGrp="1"/>
          </p:cNvSpPr>
          <p:nvPr>
            <p:ph type="title"/>
          </p:nvPr>
        </p:nvSpPr>
        <p:spPr>
          <a:xfrm>
            <a:off x="457200" y="35242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8000"/>
                </a:solidFill>
                <a:ea typeface="ＭＳ Ｐゴシック" pitchFamily="34" charset="-128"/>
              </a:rPr>
              <a:t>Using the BAT Results</a:t>
            </a:r>
          </a:p>
        </p:txBody>
      </p:sp>
    </p:spTree>
    <p:extLst>
      <p:ext uri="{BB962C8B-B14F-4D97-AF65-F5344CB8AC3E}">
        <p14:creationId xmlns:p14="http://schemas.microsoft.com/office/powerpoint/2010/main" val="42064222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457200" y="1173163"/>
            <a:ext cx="8229600" cy="5435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b="1" i="1" u="sng" dirty="0" smtClean="0">
                <a:ea typeface="ＭＳ Ｐゴシック" pitchFamily="34" charset="-128"/>
              </a:rPr>
              <a:t>Foundations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ea typeface="ＭＳ Ｐゴシック" pitchFamily="34" charset="-128"/>
              </a:rPr>
              <a:t>A.  Tier 1 Implementation of SWPBS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400" b="1" i="1" u="sng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b="1" i="1" u="sng" dirty="0" smtClean="0">
                <a:ea typeface="ＭＳ Ｐゴシック" pitchFamily="34" charset="-128"/>
              </a:rPr>
              <a:t>Tier 2 and 3 Foundations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ea typeface="ＭＳ Ｐゴシック" pitchFamily="34" charset="-128"/>
              </a:rPr>
              <a:t>B.  Commitment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ea typeface="ＭＳ Ｐゴシック" pitchFamily="34" charset="-128"/>
              </a:rPr>
              <a:t>C.  Student Identification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ea typeface="ＭＳ Ｐゴシック" pitchFamily="34" charset="-128"/>
              </a:rPr>
              <a:t>D.  Monitoring &amp; Evaluation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400" b="1" i="1" u="sng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b="1" i="1" u="sng" dirty="0" smtClean="0">
                <a:ea typeface="ＭＳ Ｐゴシック" pitchFamily="34" charset="-128"/>
              </a:rPr>
              <a:t>Tier 2 Targeted or Small Group Interventions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ea typeface="ＭＳ Ｐゴシック" pitchFamily="34" charset="-128"/>
              </a:rPr>
              <a:t>E. Tier 2 Support System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ea typeface="ＭＳ Ｐゴシック" pitchFamily="34" charset="-128"/>
              </a:rPr>
              <a:t>F.  Main Tier 2 Strategy Implementation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ea typeface="ＭＳ Ｐゴシック" pitchFamily="34" charset="-128"/>
              </a:rPr>
              <a:t>G. Main Tier 2 Strategy Monitoring &amp; Evaluation</a:t>
            </a:r>
          </a:p>
          <a:p>
            <a:pPr eaLnBrk="1" hangingPunct="1">
              <a:lnSpc>
                <a:spcPct val="80000"/>
              </a:lnSpc>
            </a:pPr>
            <a:endParaRPr lang="en-US" sz="27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7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700" dirty="0" smtClean="0">
              <a:ea typeface="ＭＳ Ｐゴシック" pitchFamily="34" charset="-128"/>
            </a:endParaRPr>
          </a:p>
        </p:txBody>
      </p:sp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692150" y="344488"/>
            <a:ext cx="8229600" cy="6921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8000"/>
                </a:solidFill>
                <a:ea typeface="ＭＳ Ｐゴシック" pitchFamily="34" charset="-128"/>
              </a:rPr>
              <a:t>BAT Scales &amp; Subscales</a:t>
            </a:r>
          </a:p>
        </p:txBody>
      </p:sp>
    </p:spTree>
    <p:extLst>
      <p:ext uri="{BB962C8B-B14F-4D97-AF65-F5344CB8AC3E}">
        <p14:creationId xmlns:p14="http://schemas.microsoft.com/office/powerpoint/2010/main" val="318793685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b="1" i="1" u="sng" dirty="0" smtClean="0">
                <a:ea typeface="+mn-ea"/>
              </a:rPr>
              <a:t>Tier 3 Intensive Interventions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n-ea"/>
              </a:rPr>
              <a:t>H. Tier 3 Support System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n-ea"/>
              </a:rPr>
              <a:t> I.  Tier 3 Assessment &amp; Plan Development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n-ea"/>
              </a:rPr>
              <a:t> J.  Tier 3 Monitoring &amp; Evaluation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1500" dirty="0" smtClean="0"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b="1" i="1" u="sng" dirty="0" smtClean="0">
                <a:ea typeface="+mn-ea"/>
              </a:rPr>
              <a:t>Additional Intervention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n-ea"/>
              </a:rPr>
              <a:t>Tier 2 Strategy Implementation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n-ea"/>
              </a:rPr>
              <a:t>Tier 2 Strategy Monitoring &amp; Evaluation</a:t>
            </a:r>
          </a:p>
        </p:txBody>
      </p:sp>
      <p:sp>
        <p:nvSpPr>
          <p:cNvPr id="76803" name="Title 1"/>
          <p:cNvSpPr>
            <a:spLocks noGrp="1"/>
          </p:cNvSpPr>
          <p:nvPr>
            <p:ph type="title"/>
          </p:nvPr>
        </p:nvSpPr>
        <p:spPr>
          <a:xfrm>
            <a:off x="457200" y="35242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8000"/>
                </a:solidFill>
                <a:ea typeface="ＭＳ Ｐゴシック" pitchFamily="34" charset="-128"/>
              </a:rPr>
              <a:t>BAT Scales &amp; Subscales</a:t>
            </a:r>
          </a:p>
        </p:txBody>
      </p:sp>
    </p:spTree>
    <p:extLst>
      <p:ext uri="{BB962C8B-B14F-4D97-AF65-F5344CB8AC3E}">
        <p14:creationId xmlns:p14="http://schemas.microsoft.com/office/powerpoint/2010/main" val="221252216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Who:  The team(s) or individuals involved with Tiers 2 and 3 behavior support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Before starting the first administration, read through the items to determine who on campus will be likely to have knowledge of the topic(s).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If there is not currently a team in place, the BAT should be completed by individuals with the most knowledge and involvement in supports at Tier 2 and Tier 3. 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lvl="1"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84995" name="Title 1"/>
          <p:cNvSpPr>
            <a:spLocks noGrp="1"/>
          </p:cNvSpPr>
          <p:nvPr>
            <p:ph type="title"/>
          </p:nvPr>
        </p:nvSpPr>
        <p:spPr>
          <a:xfrm>
            <a:off x="457200" y="35242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8000"/>
                </a:solidFill>
                <a:ea typeface="ＭＳ Ｐゴシック" pitchFamily="34" charset="-128"/>
              </a:rPr>
              <a:t>Instructions for Completing BAT</a:t>
            </a:r>
          </a:p>
        </p:txBody>
      </p:sp>
    </p:spTree>
    <p:extLst>
      <p:ext uri="{BB962C8B-B14F-4D97-AF65-F5344CB8AC3E}">
        <p14:creationId xmlns:p14="http://schemas.microsoft.com/office/powerpoint/2010/main" val="330292860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How:  As a group or each member independently.  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Team (or individuals involved with Tiers 2 and 3 behavior support) must reach consensus on the score for each item.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If completed independently, the team reconvenes to review scores on each item.  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86019" name="Title 1"/>
          <p:cNvSpPr>
            <a:spLocks noGrp="1"/>
          </p:cNvSpPr>
          <p:nvPr>
            <p:ph type="title"/>
          </p:nvPr>
        </p:nvSpPr>
        <p:spPr>
          <a:xfrm>
            <a:off x="457200" y="35242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8000"/>
                </a:solidFill>
                <a:ea typeface="ＭＳ Ｐゴシック" pitchFamily="34" charset="-128"/>
              </a:rPr>
              <a:t>Instructions for Completing BAT</a:t>
            </a:r>
          </a:p>
        </p:txBody>
      </p:sp>
    </p:spTree>
    <p:extLst>
      <p:ext uri="{BB962C8B-B14F-4D97-AF65-F5344CB8AC3E}">
        <p14:creationId xmlns:p14="http://schemas.microsoft.com/office/powerpoint/2010/main" val="158770088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Scoring:  After reviewing the rubric for each item, select the score that most closely matches the current level of implementation at the school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Rate each item as …</a:t>
            </a:r>
          </a:p>
          <a:p>
            <a:pPr lvl="1" eaLnBrk="1" hangingPunct="1"/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2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fully in place, </a:t>
            </a:r>
          </a:p>
          <a:p>
            <a:pPr lvl="1" eaLnBrk="1" hangingPunct="1"/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1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partially in place, or </a:t>
            </a:r>
          </a:p>
          <a:p>
            <a:pPr lvl="1" eaLnBrk="1" hangingPunct="1"/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0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not yet started. 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88067" name="Title 1"/>
          <p:cNvSpPr>
            <a:spLocks noGrp="1"/>
          </p:cNvSpPr>
          <p:nvPr>
            <p:ph type="title"/>
          </p:nvPr>
        </p:nvSpPr>
        <p:spPr>
          <a:xfrm>
            <a:off x="457200" y="35242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8000"/>
                </a:solidFill>
                <a:ea typeface="ＭＳ Ｐゴシック" pitchFamily="34" charset="-128"/>
              </a:rPr>
              <a:t>Instructions for Completing BAT</a:t>
            </a:r>
          </a:p>
        </p:txBody>
      </p:sp>
    </p:spTree>
    <p:extLst>
      <p:ext uri="{BB962C8B-B14F-4D97-AF65-F5344CB8AC3E}">
        <p14:creationId xmlns:p14="http://schemas.microsoft.com/office/powerpoint/2010/main" val="417784788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pPr eaLnBrk="1" hangingPunct="1"/>
            <a:r>
              <a:rPr lang="en-US" i="1" u="sng" dirty="0" smtClean="0">
                <a:ea typeface="ＭＳ Ｐゴシック" pitchFamily="34" charset="-128"/>
              </a:rPr>
              <a:t>When:</a:t>
            </a:r>
          </a:p>
          <a:p>
            <a:pPr lvl="1" eaLnBrk="1" hangingPunct="1"/>
            <a:r>
              <a:rPr lang="en-US" sz="3200" dirty="0" smtClean="0">
                <a:ea typeface="ＭＳ Ｐゴシック" pitchFamily="34" charset="-128"/>
              </a:rPr>
              <a:t>This year, you will take the BAT two times: </a:t>
            </a:r>
          </a:p>
          <a:p>
            <a:pPr lvl="2"/>
            <a:r>
              <a:rPr lang="en-US" sz="3200" dirty="0">
                <a:ea typeface="ＭＳ Ｐゴシック" pitchFamily="34" charset="-128"/>
              </a:rPr>
              <a:t>T</a:t>
            </a:r>
            <a:r>
              <a:rPr lang="en-US" sz="3200" dirty="0" smtClean="0">
                <a:ea typeface="ＭＳ Ｐゴシック" pitchFamily="34" charset="-128"/>
              </a:rPr>
              <a:t>oday and again by April 15</a:t>
            </a:r>
          </a:p>
          <a:p>
            <a:pPr marL="914400" lvl="2" indent="0">
              <a:buNone/>
            </a:pPr>
            <a:endParaRPr lang="en-US" sz="3200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sz="3200" dirty="0" smtClean="0">
                <a:ea typeface="ＭＳ Ｐゴシック" pitchFamily="34" charset="-128"/>
              </a:rPr>
              <a:t>Enter the BAT Results into PBIS Assessments</a:t>
            </a:r>
          </a:p>
        </p:txBody>
      </p:sp>
      <p:sp>
        <p:nvSpPr>
          <p:cNvPr id="87043" name="Title 1"/>
          <p:cNvSpPr>
            <a:spLocks noGrp="1"/>
          </p:cNvSpPr>
          <p:nvPr>
            <p:ph type="title"/>
          </p:nvPr>
        </p:nvSpPr>
        <p:spPr>
          <a:xfrm>
            <a:off x="457200" y="35242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8000"/>
                </a:solidFill>
                <a:ea typeface="ＭＳ Ｐゴシック" pitchFamily="34" charset="-128"/>
              </a:rPr>
              <a:t>Instructions</a:t>
            </a:r>
            <a:r>
              <a:rPr lang="en-US" dirty="0" smtClean="0">
                <a:solidFill>
                  <a:srgbClr val="008000"/>
                </a:solidFill>
                <a:ea typeface="ＭＳ Ｐゴシック" pitchFamily="34" charset="-128"/>
              </a:rPr>
              <a:t> for Completing BAT</a:t>
            </a:r>
          </a:p>
        </p:txBody>
      </p:sp>
    </p:spTree>
    <p:extLst>
      <p:ext uri="{BB962C8B-B14F-4D97-AF65-F5344CB8AC3E}">
        <p14:creationId xmlns:p14="http://schemas.microsoft.com/office/powerpoint/2010/main" val="14404398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>
                <a:schemeClr val="tx2"/>
              </a:buClr>
              <a:buFont typeface="Wingdings" pitchFamily="34" charset="2"/>
              <a:buNone/>
            </a:pPr>
            <a:r>
              <a:rPr lang="en-US" sz="4000" i="1" dirty="0"/>
              <a:t>School-wide Positive Behavior Support</a:t>
            </a:r>
            <a:endParaRPr lang="en-US" sz="4000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2"/>
              </a:buClr>
              <a:buFont typeface="Wingdings" pitchFamily="34" charset="2"/>
              <a:buNone/>
            </a:pPr>
            <a:r>
              <a:rPr lang="en-US" sz="4000" dirty="0">
                <a:latin typeface="Times New Roman" pitchFamily="34" charset="0"/>
              </a:rPr>
              <a:t>SW-PBS is a broad range of </a:t>
            </a:r>
            <a:r>
              <a:rPr lang="en-US" sz="4000" u="sng" dirty="0">
                <a:latin typeface="Times New Roman" pitchFamily="34" charset="0"/>
              </a:rPr>
              <a:t>systemic and individualized</a:t>
            </a:r>
            <a:r>
              <a:rPr lang="en-US" sz="4000" dirty="0">
                <a:latin typeface="Times New Roman" pitchFamily="34" charset="0"/>
              </a:rPr>
              <a:t> strategies for achieving important </a:t>
            </a:r>
            <a:r>
              <a:rPr lang="en-US" sz="4000" u="sng" dirty="0">
                <a:latin typeface="Times New Roman" pitchFamily="34" charset="0"/>
              </a:rPr>
              <a:t>social and learning outcomes</a:t>
            </a:r>
            <a:r>
              <a:rPr lang="en-US" sz="4000" dirty="0">
                <a:latin typeface="Times New Roman" pitchFamily="34" charset="0"/>
              </a:rPr>
              <a:t> while preventing problem behavior</a:t>
            </a:r>
          </a:p>
          <a:p>
            <a:pPr algn="r" eaLnBrk="1" hangingPunct="1">
              <a:buClr>
                <a:schemeClr val="tx2"/>
              </a:buClr>
              <a:buFont typeface="Wingdings" pitchFamily="34" charset="2"/>
              <a:buNone/>
            </a:pPr>
            <a:r>
              <a:rPr lang="en-US" sz="2400" i="1" dirty="0">
                <a:latin typeface="Times New Roman" pitchFamily="34" charset="0"/>
              </a:rPr>
              <a:t>OSEP Center on PBIS</a:t>
            </a:r>
            <a:r>
              <a:rPr lang="en-US" sz="4000" dirty="0">
                <a:latin typeface="Times New Roman" pitchFamily="34" charset="0"/>
              </a:rPr>
              <a:t> </a:t>
            </a:r>
            <a:endParaRPr lang="en-US" dirty="0">
              <a:latin typeface="Times New Roman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Three Reports are Generated:</a:t>
            </a:r>
          </a:p>
          <a:p>
            <a:pPr lvl="1" eaLnBrk="1" hangingPunct="1"/>
            <a:r>
              <a:rPr lang="en-US" sz="3200" dirty="0" smtClean="0">
                <a:ea typeface="ＭＳ Ｐゴシック" pitchFamily="34" charset="-128"/>
              </a:rPr>
              <a:t>Total Score Report</a:t>
            </a:r>
          </a:p>
          <a:p>
            <a:pPr lvl="1" eaLnBrk="1" hangingPunct="1"/>
            <a:r>
              <a:rPr lang="en-US" sz="3200" dirty="0" smtClean="0">
                <a:ea typeface="ＭＳ Ｐゴシック" pitchFamily="34" charset="-128"/>
              </a:rPr>
              <a:t>Subscale Results Report</a:t>
            </a:r>
          </a:p>
          <a:p>
            <a:pPr lvl="1" eaLnBrk="1" hangingPunct="1"/>
            <a:r>
              <a:rPr lang="en-US" sz="3200" dirty="0" smtClean="0">
                <a:ea typeface="ＭＳ Ｐゴシック" pitchFamily="34" charset="-128"/>
              </a:rPr>
              <a:t>Individual Items Report</a:t>
            </a: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457200" y="352425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 </a:t>
            </a:r>
            <a:r>
              <a:rPr lang="en-US" dirty="0" smtClean="0">
                <a:solidFill>
                  <a:srgbClr val="008000"/>
                </a:solidFill>
                <a:ea typeface="+mj-ea"/>
              </a:rPr>
              <a:t>Entry into PBIS Assessments</a:t>
            </a:r>
          </a:p>
        </p:txBody>
      </p:sp>
    </p:spTree>
    <p:extLst>
      <p:ext uri="{BB962C8B-B14F-4D97-AF65-F5344CB8AC3E}">
        <p14:creationId xmlns:p14="http://schemas.microsoft.com/office/powerpoint/2010/main" val="103676926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Total Score Report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308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371" y="1136377"/>
            <a:ext cx="7060434" cy="494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557337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Subscale Report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309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001" y="1600200"/>
            <a:ext cx="808399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3596041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Individual Item Report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310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1371600"/>
            <a:ext cx="806026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0609959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5800" y="1371600"/>
            <a:ext cx="2057400" cy="381000"/>
            <a:chOff x="432" y="1008"/>
            <a:chExt cx="1296" cy="240"/>
          </a:xfrm>
        </p:grpSpPr>
        <p:sp>
          <p:nvSpPr>
            <p:cNvPr id="1058" name="Text Box 3"/>
            <p:cNvSpPr txBox="1">
              <a:spLocks noChangeArrowheads="1"/>
            </p:cNvSpPr>
            <p:nvPr/>
          </p:nvSpPr>
          <p:spPr bwMode="auto">
            <a:xfrm>
              <a:off x="432" y="1008"/>
              <a:ext cx="12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1" dirty="0">
                  <a:latin typeface="Times New Roman" pitchFamily="-65" charset="0"/>
                </a:rPr>
                <a:t>Academic Systems</a:t>
              </a:r>
              <a:endParaRPr lang="en-US" sz="2400" dirty="0">
                <a:latin typeface="Times New Roman" pitchFamily="-65" charset="0"/>
              </a:endParaRPr>
            </a:p>
          </p:txBody>
        </p:sp>
        <p:sp>
          <p:nvSpPr>
            <p:cNvPr id="1059" name="Rectangle 4"/>
            <p:cNvSpPr>
              <a:spLocks noChangeArrowheads="1"/>
            </p:cNvSpPr>
            <p:nvPr/>
          </p:nvSpPr>
          <p:spPr bwMode="auto">
            <a:xfrm>
              <a:off x="432" y="1056"/>
              <a:ext cx="129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943600" y="1371600"/>
            <a:ext cx="2095500" cy="381000"/>
            <a:chOff x="3744" y="1008"/>
            <a:chExt cx="1320" cy="240"/>
          </a:xfrm>
        </p:grpSpPr>
        <p:sp>
          <p:nvSpPr>
            <p:cNvPr id="1056" name="Text Box 6"/>
            <p:cNvSpPr txBox="1">
              <a:spLocks noChangeArrowheads="1"/>
            </p:cNvSpPr>
            <p:nvPr/>
          </p:nvSpPr>
          <p:spPr bwMode="auto">
            <a:xfrm>
              <a:off x="3744" y="1008"/>
              <a:ext cx="13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1" dirty="0">
                  <a:latin typeface="Times New Roman" pitchFamily="-65" charset="0"/>
                </a:rPr>
                <a:t>Behavioral Systems</a:t>
              </a:r>
              <a:endParaRPr lang="en-US" sz="2400" dirty="0">
                <a:latin typeface="Times New Roman" pitchFamily="-65" charset="0"/>
              </a:endParaRPr>
            </a:p>
          </p:txBody>
        </p:sp>
        <p:sp>
          <p:nvSpPr>
            <p:cNvPr id="1057" name="Rectangle 7"/>
            <p:cNvSpPr>
              <a:spLocks noChangeArrowheads="1"/>
            </p:cNvSpPr>
            <p:nvPr/>
          </p:nvSpPr>
          <p:spPr bwMode="auto">
            <a:xfrm>
              <a:off x="3744" y="1056"/>
              <a:ext cx="129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3810000" y="2286000"/>
            <a:ext cx="514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latin typeface="Times New Roman" pitchFamily="-65" charset="0"/>
              </a:rPr>
              <a:t>1-5%</a:t>
            </a:r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4876800" y="2286000"/>
            <a:ext cx="514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latin typeface="Times New Roman" pitchFamily="-65" charset="0"/>
              </a:rPr>
              <a:t>1-5%</a:t>
            </a:r>
          </a:p>
        </p:txBody>
      </p:sp>
      <p:sp>
        <p:nvSpPr>
          <p:cNvPr id="1033" name="Text Box 10"/>
          <p:cNvSpPr txBox="1">
            <a:spLocks noChangeArrowheads="1"/>
          </p:cNvSpPr>
          <p:nvPr/>
        </p:nvSpPr>
        <p:spPr bwMode="auto">
          <a:xfrm>
            <a:off x="3429000" y="3048000"/>
            <a:ext cx="590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latin typeface="Times New Roman" pitchFamily="-65" charset="0"/>
              </a:rPr>
              <a:t>5-10%</a:t>
            </a:r>
          </a:p>
        </p:txBody>
      </p:sp>
      <p:sp>
        <p:nvSpPr>
          <p:cNvPr id="1034" name="Text Box 11"/>
          <p:cNvSpPr txBox="1">
            <a:spLocks noChangeArrowheads="1"/>
          </p:cNvSpPr>
          <p:nvPr/>
        </p:nvSpPr>
        <p:spPr bwMode="auto">
          <a:xfrm>
            <a:off x="5105400" y="3048000"/>
            <a:ext cx="590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latin typeface="Times New Roman" pitchFamily="-65" charset="0"/>
              </a:rPr>
              <a:t>5-10%</a:t>
            </a:r>
          </a:p>
        </p:txBody>
      </p:sp>
      <p:sp>
        <p:nvSpPr>
          <p:cNvPr id="1035" name="Text Box 12"/>
          <p:cNvSpPr txBox="1">
            <a:spLocks noChangeArrowheads="1"/>
          </p:cNvSpPr>
          <p:nvPr/>
        </p:nvSpPr>
        <p:spPr bwMode="auto">
          <a:xfrm>
            <a:off x="2879725" y="4684713"/>
            <a:ext cx="666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latin typeface="Times New Roman" pitchFamily="-65" charset="0"/>
              </a:rPr>
              <a:t>80-90%</a:t>
            </a:r>
          </a:p>
        </p:txBody>
      </p:sp>
      <p:sp>
        <p:nvSpPr>
          <p:cNvPr id="1036" name="Text Box 13"/>
          <p:cNvSpPr txBox="1">
            <a:spLocks noChangeArrowheads="1"/>
          </p:cNvSpPr>
          <p:nvPr/>
        </p:nvSpPr>
        <p:spPr bwMode="auto">
          <a:xfrm>
            <a:off x="5638800" y="4724400"/>
            <a:ext cx="666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latin typeface="Times New Roman" pitchFamily="-65" charset="0"/>
              </a:rPr>
              <a:t>80-90%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04800" y="2057400"/>
            <a:ext cx="3352800" cy="822325"/>
            <a:chOff x="192" y="1296"/>
            <a:chExt cx="2112" cy="518"/>
          </a:xfrm>
        </p:grpSpPr>
        <p:sp>
          <p:nvSpPr>
            <p:cNvPr id="1054" name="Text Box 15"/>
            <p:cNvSpPr txBox="1">
              <a:spLocks noChangeArrowheads="1"/>
            </p:cNvSpPr>
            <p:nvPr/>
          </p:nvSpPr>
          <p:spPr bwMode="auto">
            <a:xfrm>
              <a:off x="192" y="1296"/>
              <a:ext cx="144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 u="sng" dirty="0">
                  <a:latin typeface="Times New Roman" pitchFamily="-65" charset="0"/>
                </a:rPr>
                <a:t>Intensive, Individual Interventions</a:t>
              </a:r>
              <a:endParaRPr lang="en-US" sz="1200" dirty="0">
                <a:latin typeface="Times New Roman" pitchFamily="-65" charset="0"/>
              </a:endParaRPr>
            </a:p>
            <a:p>
              <a:pPr eaLnBrk="0" hangingPunct="0">
                <a:buFontTx/>
                <a:buChar char="•"/>
              </a:pPr>
              <a:r>
                <a:rPr lang="en-US" sz="1200" dirty="0">
                  <a:latin typeface="Times New Roman" pitchFamily="-65" charset="0"/>
                </a:rPr>
                <a:t>Individual Students</a:t>
              </a:r>
            </a:p>
            <a:p>
              <a:pPr eaLnBrk="0" hangingPunct="0">
                <a:buFontTx/>
                <a:buChar char="•"/>
              </a:pPr>
              <a:r>
                <a:rPr lang="en-US" sz="1200" dirty="0">
                  <a:latin typeface="Times New Roman" pitchFamily="-65" charset="0"/>
                </a:rPr>
                <a:t>Assessment-based</a:t>
              </a:r>
            </a:p>
            <a:p>
              <a:pPr eaLnBrk="0" hangingPunct="0">
                <a:buFontTx/>
                <a:buChar char="•"/>
              </a:pPr>
              <a:r>
                <a:rPr lang="en-US" sz="1200" dirty="0">
                  <a:latin typeface="Times New Roman" pitchFamily="-65" charset="0"/>
                </a:rPr>
                <a:t>High Intensity</a:t>
              </a:r>
            </a:p>
          </p:txBody>
        </p:sp>
        <p:sp>
          <p:nvSpPr>
            <p:cNvPr id="1055" name="Line 16"/>
            <p:cNvSpPr>
              <a:spLocks noChangeShapeType="1"/>
            </p:cNvSpPr>
            <p:nvPr/>
          </p:nvSpPr>
          <p:spPr bwMode="auto">
            <a:xfrm>
              <a:off x="1968" y="1536"/>
              <a:ext cx="336" cy="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484813" y="2133600"/>
            <a:ext cx="2898775" cy="822325"/>
            <a:chOff x="3455" y="1344"/>
            <a:chExt cx="1826" cy="518"/>
          </a:xfrm>
        </p:grpSpPr>
        <p:sp>
          <p:nvSpPr>
            <p:cNvPr id="1052" name="Line 18"/>
            <p:cNvSpPr>
              <a:spLocks noChangeShapeType="1"/>
            </p:cNvSpPr>
            <p:nvPr/>
          </p:nvSpPr>
          <p:spPr bwMode="auto">
            <a:xfrm rot="10779537">
              <a:off x="3455" y="1536"/>
              <a:ext cx="336" cy="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3" name="Text Box 19"/>
            <p:cNvSpPr txBox="1">
              <a:spLocks noChangeArrowheads="1"/>
            </p:cNvSpPr>
            <p:nvPr/>
          </p:nvSpPr>
          <p:spPr bwMode="auto">
            <a:xfrm>
              <a:off x="3840" y="1344"/>
              <a:ext cx="144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 u="sng" dirty="0">
                  <a:latin typeface="Times New Roman" pitchFamily="-65" charset="0"/>
                </a:rPr>
                <a:t>Intensive, Individual Interventions</a:t>
              </a:r>
              <a:endParaRPr lang="en-US" sz="1200" dirty="0">
                <a:latin typeface="Times New Roman" pitchFamily="-65" charset="0"/>
              </a:endParaRPr>
            </a:p>
            <a:p>
              <a:pPr eaLnBrk="0" hangingPunct="0">
                <a:buFontTx/>
                <a:buChar char="•"/>
              </a:pPr>
              <a:r>
                <a:rPr lang="en-US" sz="1200" dirty="0">
                  <a:latin typeface="Times New Roman" pitchFamily="-65" charset="0"/>
                </a:rPr>
                <a:t>Individual Students</a:t>
              </a:r>
            </a:p>
            <a:p>
              <a:pPr eaLnBrk="0" hangingPunct="0">
                <a:buFontTx/>
                <a:buChar char="•"/>
              </a:pPr>
              <a:r>
                <a:rPr lang="en-US" sz="1200" dirty="0">
                  <a:latin typeface="Times New Roman" pitchFamily="-65" charset="0"/>
                </a:rPr>
                <a:t>Assessment-based</a:t>
              </a:r>
            </a:p>
            <a:p>
              <a:pPr eaLnBrk="0" hangingPunct="0">
                <a:buFontTx/>
                <a:buChar char="•"/>
              </a:pPr>
              <a:r>
                <a:rPr lang="en-US" sz="1200" dirty="0">
                  <a:latin typeface="Times New Roman" pitchFamily="-65" charset="0"/>
                </a:rPr>
                <a:t>Intense, durable procedures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304800" y="3048000"/>
            <a:ext cx="2971800" cy="1004888"/>
            <a:chOff x="192" y="1920"/>
            <a:chExt cx="1872" cy="633"/>
          </a:xfrm>
        </p:grpSpPr>
        <p:sp>
          <p:nvSpPr>
            <p:cNvPr id="1050" name="Text Box 21"/>
            <p:cNvSpPr txBox="1">
              <a:spLocks noChangeArrowheads="1"/>
            </p:cNvSpPr>
            <p:nvPr/>
          </p:nvSpPr>
          <p:spPr bwMode="auto">
            <a:xfrm>
              <a:off x="192" y="1920"/>
              <a:ext cx="1257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 u="sng" dirty="0">
                  <a:latin typeface="Times New Roman" pitchFamily="-65" charset="0"/>
                </a:rPr>
                <a:t>Targeted Group Interventions</a:t>
              </a:r>
              <a:endParaRPr lang="en-US" sz="1200" dirty="0">
                <a:latin typeface="Times New Roman" pitchFamily="-65" charset="0"/>
              </a:endParaRPr>
            </a:p>
            <a:p>
              <a:pPr eaLnBrk="0" hangingPunct="0">
                <a:buFontTx/>
                <a:buChar char="•"/>
              </a:pPr>
              <a:r>
                <a:rPr lang="en-US" sz="1200" dirty="0">
                  <a:latin typeface="Times New Roman" pitchFamily="-65" charset="0"/>
                </a:rPr>
                <a:t>Some students (at-risk)</a:t>
              </a:r>
            </a:p>
            <a:p>
              <a:pPr eaLnBrk="0" hangingPunct="0">
                <a:buFontTx/>
                <a:buChar char="•"/>
              </a:pPr>
              <a:r>
                <a:rPr lang="en-US" sz="1200" dirty="0">
                  <a:latin typeface="Times New Roman" pitchFamily="-65" charset="0"/>
                </a:rPr>
                <a:t>High efficiency</a:t>
              </a:r>
            </a:p>
            <a:p>
              <a:pPr eaLnBrk="0" hangingPunct="0">
                <a:buFontTx/>
                <a:buChar char="•"/>
              </a:pPr>
              <a:r>
                <a:rPr lang="en-US" sz="1200" dirty="0">
                  <a:latin typeface="Times New Roman" pitchFamily="-65" charset="0"/>
                </a:rPr>
                <a:t>Rapid response</a:t>
              </a:r>
            </a:p>
            <a:p>
              <a:pPr eaLnBrk="0" hangingPunct="0"/>
              <a:endParaRPr lang="en-US" sz="1200" dirty="0">
                <a:latin typeface="Times New Roman" pitchFamily="-65" charset="0"/>
              </a:endParaRPr>
            </a:p>
          </p:txBody>
        </p:sp>
        <p:sp>
          <p:nvSpPr>
            <p:cNvPr id="1051" name="Line 22"/>
            <p:cNvSpPr>
              <a:spLocks noChangeShapeType="1"/>
            </p:cNvSpPr>
            <p:nvPr/>
          </p:nvSpPr>
          <p:spPr bwMode="auto">
            <a:xfrm>
              <a:off x="1728" y="2016"/>
              <a:ext cx="336" cy="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5791200" y="3048000"/>
            <a:ext cx="2833688" cy="1004888"/>
            <a:chOff x="3648" y="1920"/>
            <a:chExt cx="1785" cy="633"/>
          </a:xfrm>
        </p:grpSpPr>
        <p:sp>
          <p:nvSpPr>
            <p:cNvPr id="1048" name="Text Box 24"/>
            <p:cNvSpPr txBox="1">
              <a:spLocks noChangeArrowheads="1"/>
            </p:cNvSpPr>
            <p:nvPr/>
          </p:nvSpPr>
          <p:spPr bwMode="auto">
            <a:xfrm>
              <a:off x="4176" y="1920"/>
              <a:ext cx="1257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 u="sng" dirty="0">
                  <a:latin typeface="Times New Roman" pitchFamily="-65" charset="0"/>
                </a:rPr>
                <a:t>Targeted Group Interventions</a:t>
              </a:r>
              <a:endParaRPr lang="en-US" sz="1200" dirty="0">
                <a:latin typeface="Times New Roman" pitchFamily="-65" charset="0"/>
              </a:endParaRPr>
            </a:p>
            <a:p>
              <a:pPr eaLnBrk="0" hangingPunct="0">
                <a:buFontTx/>
                <a:buChar char="•"/>
              </a:pPr>
              <a:r>
                <a:rPr lang="en-US" sz="1200" dirty="0">
                  <a:latin typeface="Times New Roman" pitchFamily="-65" charset="0"/>
                </a:rPr>
                <a:t>Some students (at-risk)</a:t>
              </a:r>
            </a:p>
            <a:p>
              <a:pPr eaLnBrk="0" hangingPunct="0">
                <a:buFontTx/>
                <a:buChar char="•"/>
              </a:pPr>
              <a:r>
                <a:rPr lang="en-US" sz="1200" dirty="0">
                  <a:latin typeface="Times New Roman" pitchFamily="-65" charset="0"/>
                </a:rPr>
                <a:t>High efficiency</a:t>
              </a:r>
            </a:p>
            <a:p>
              <a:pPr eaLnBrk="0" hangingPunct="0">
                <a:buFontTx/>
                <a:buChar char="•"/>
              </a:pPr>
              <a:r>
                <a:rPr lang="en-US" sz="1200" dirty="0">
                  <a:latin typeface="Times New Roman" pitchFamily="-65" charset="0"/>
                </a:rPr>
                <a:t>Rapid response</a:t>
              </a:r>
            </a:p>
            <a:p>
              <a:pPr eaLnBrk="0" hangingPunct="0"/>
              <a:endParaRPr lang="en-US" sz="1200" dirty="0">
                <a:latin typeface="Times New Roman" pitchFamily="-65" charset="0"/>
              </a:endParaRPr>
            </a:p>
          </p:txBody>
        </p:sp>
        <p:sp>
          <p:nvSpPr>
            <p:cNvPr id="1049" name="Line 25"/>
            <p:cNvSpPr>
              <a:spLocks noChangeShapeType="1"/>
            </p:cNvSpPr>
            <p:nvPr/>
          </p:nvSpPr>
          <p:spPr bwMode="auto">
            <a:xfrm rot="10739161">
              <a:off x="3648" y="2016"/>
              <a:ext cx="336" cy="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228600" y="4648200"/>
            <a:ext cx="2514600" cy="639763"/>
            <a:chOff x="144" y="2928"/>
            <a:chExt cx="1584" cy="403"/>
          </a:xfrm>
        </p:grpSpPr>
        <p:sp>
          <p:nvSpPr>
            <p:cNvPr id="1046" name="Text Box 27"/>
            <p:cNvSpPr txBox="1">
              <a:spLocks noChangeArrowheads="1"/>
            </p:cNvSpPr>
            <p:nvPr/>
          </p:nvSpPr>
          <p:spPr bwMode="auto">
            <a:xfrm>
              <a:off x="144" y="2928"/>
              <a:ext cx="1020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 u="sng" dirty="0">
                  <a:latin typeface="Times New Roman" pitchFamily="-65" charset="0"/>
                </a:rPr>
                <a:t>Universal Interventions</a:t>
              </a:r>
              <a:endParaRPr lang="en-US" sz="1200" dirty="0">
                <a:latin typeface="Times New Roman" pitchFamily="-65" charset="0"/>
              </a:endParaRPr>
            </a:p>
            <a:p>
              <a:pPr eaLnBrk="0" hangingPunct="0">
                <a:buFontTx/>
                <a:buChar char="•"/>
              </a:pPr>
              <a:r>
                <a:rPr lang="en-US" sz="1200" dirty="0">
                  <a:latin typeface="Times New Roman" pitchFamily="-65" charset="0"/>
                </a:rPr>
                <a:t>All students</a:t>
              </a:r>
            </a:p>
            <a:p>
              <a:pPr eaLnBrk="0" hangingPunct="0">
                <a:buFontTx/>
                <a:buChar char="•"/>
              </a:pPr>
              <a:r>
                <a:rPr lang="en-US" sz="1200" dirty="0">
                  <a:latin typeface="Times New Roman" pitchFamily="-65" charset="0"/>
                </a:rPr>
                <a:t>Preventive,  proactive</a:t>
              </a:r>
            </a:p>
          </p:txBody>
        </p:sp>
        <p:sp>
          <p:nvSpPr>
            <p:cNvPr id="1047" name="Line 28"/>
            <p:cNvSpPr>
              <a:spLocks noChangeShapeType="1"/>
            </p:cNvSpPr>
            <p:nvPr/>
          </p:nvSpPr>
          <p:spPr bwMode="auto">
            <a:xfrm>
              <a:off x="1392" y="3024"/>
              <a:ext cx="336" cy="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6400800" y="4648200"/>
            <a:ext cx="2465388" cy="639763"/>
            <a:chOff x="4032" y="2928"/>
            <a:chExt cx="1553" cy="403"/>
          </a:xfrm>
        </p:grpSpPr>
        <p:sp>
          <p:nvSpPr>
            <p:cNvPr id="1044" name="Text Box 30"/>
            <p:cNvSpPr txBox="1">
              <a:spLocks noChangeArrowheads="1"/>
            </p:cNvSpPr>
            <p:nvPr/>
          </p:nvSpPr>
          <p:spPr bwMode="auto">
            <a:xfrm>
              <a:off x="4512" y="2928"/>
              <a:ext cx="1073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 u="sng" dirty="0">
                  <a:latin typeface="Times New Roman" pitchFamily="-65" charset="0"/>
                </a:rPr>
                <a:t>Universal Interventions</a:t>
              </a:r>
              <a:endParaRPr lang="en-US" sz="1200" dirty="0">
                <a:latin typeface="Times New Roman" pitchFamily="-65" charset="0"/>
              </a:endParaRPr>
            </a:p>
            <a:p>
              <a:pPr eaLnBrk="0" hangingPunct="0">
                <a:buFontTx/>
                <a:buChar char="•"/>
              </a:pPr>
              <a:r>
                <a:rPr lang="en-US" sz="1200" dirty="0">
                  <a:latin typeface="Times New Roman" pitchFamily="-65" charset="0"/>
                </a:rPr>
                <a:t>All settings, all students</a:t>
              </a:r>
            </a:p>
            <a:p>
              <a:pPr eaLnBrk="0" hangingPunct="0">
                <a:buFontTx/>
                <a:buChar char="•"/>
              </a:pPr>
              <a:r>
                <a:rPr lang="en-US" sz="1200" dirty="0">
                  <a:latin typeface="Times New Roman" pitchFamily="-65" charset="0"/>
                </a:rPr>
                <a:t>Preventive,  proactive</a:t>
              </a:r>
            </a:p>
          </p:txBody>
        </p:sp>
        <p:sp>
          <p:nvSpPr>
            <p:cNvPr id="1045" name="Line 31"/>
            <p:cNvSpPr>
              <a:spLocks noChangeShapeType="1"/>
            </p:cNvSpPr>
            <p:nvPr/>
          </p:nvSpPr>
          <p:spPr bwMode="auto">
            <a:xfrm rot="10779294">
              <a:off x="4032" y="3024"/>
              <a:ext cx="336" cy="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aphicFrame>
        <p:nvGraphicFramePr>
          <p:cNvPr id="1026" name="Object 32"/>
          <p:cNvGraphicFramePr>
            <a:graphicFrameLocks noChangeAspect="1"/>
          </p:cNvGraphicFramePr>
          <p:nvPr/>
        </p:nvGraphicFramePr>
        <p:xfrm>
          <a:off x="3200400" y="2057400"/>
          <a:ext cx="1295400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74" name="Drawing" r:id="rId4" imgW="1295640" imgH="4410360" progId="">
                  <p:embed/>
                </p:oleObj>
              </mc:Choice>
              <mc:Fallback>
                <p:oleObj name="Drawing" r:id="rId4" imgW="1295640" imgH="4410360" progId="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057400"/>
                        <a:ext cx="1295400" cy="441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3"/>
          <p:cNvGraphicFramePr>
            <a:graphicFrameLocks noChangeAspect="1"/>
          </p:cNvGraphicFramePr>
          <p:nvPr/>
        </p:nvGraphicFramePr>
        <p:xfrm>
          <a:off x="4495800" y="2057400"/>
          <a:ext cx="1285875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75" name="Drawing" r:id="rId6" imgW="1286280" imgH="4410360" progId="">
                  <p:embed/>
                </p:oleObj>
              </mc:Choice>
              <mc:Fallback>
                <p:oleObj name="Drawing" r:id="rId6" imgW="1286280" imgH="4410360" progId="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057400"/>
                        <a:ext cx="1285875" cy="441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3" name="Rectangle 3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7724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b="1" dirty="0">
                <a:latin typeface="+mn-lt"/>
              </a:rPr>
              <a:t>Designing School-Wide Systems for Student Success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752600" y="685800"/>
          <a:ext cx="6096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94681964"/>
              </p:ext>
            </p:extLst>
          </p:nvPr>
        </p:nvGraphicFramePr>
        <p:xfrm>
          <a:off x="-381000" y="304800"/>
          <a:ext cx="5181600" cy="612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3555" name="TextBox 13"/>
          <p:cNvSpPr txBox="1">
            <a:spLocks noChangeArrowheads="1"/>
          </p:cNvSpPr>
          <p:nvPr/>
        </p:nvSpPr>
        <p:spPr bwMode="auto">
          <a:xfrm>
            <a:off x="5638800" y="228600"/>
            <a:ext cx="3352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>
                <a:solidFill>
                  <a:srgbClr val="0000FF"/>
                </a:solidFill>
                <a:latin typeface="Calibri" pitchFamily="33" charset="0"/>
                <a:ea typeface="Arial" pitchFamily="33" charset="0"/>
                <a:cs typeface="Arial" pitchFamily="33" charset="0"/>
              </a:rPr>
              <a:t>Continuum of Supports</a:t>
            </a:r>
          </a:p>
        </p:txBody>
      </p:sp>
      <p:cxnSp>
        <p:nvCxnSpPr>
          <p:cNvPr id="23556" name="Straight Connector 23"/>
          <p:cNvCxnSpPr>
            <a:cxnSpLocks noChangeShapeType="1"/>
          </p:cNvCxnSpPr>
          <p:nvPr/>
        </p:nvCxnSpPr>
        <p:spPr bwMode="auto">
          <a:xfrm rot="5400000" flipH="1" flipV="1">
            <a:off x="2400300" y="4152900"/>
            <a:ext cx="2667000" cy="457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57" name="Straight Connector 25"/>
          <p:cNvCxnSpPr>
            <a:cxnSpLocks noChangeShapeType="1"/>
          </p:cNvCxnSpPr>
          <p:nvPr/>
        </p:nvCxnSpPr>
        <p:spPr bwMode="auto">
          <a:xfrm rot="16200000" flipH="1">
            <a:off x="3695700" y="3314700"/>
            <a:ext cx="91440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58" name="Straight Connector 27"/>
          <p:cNvCxnSpPr>
            <a:cxnSpLocks noChangeShapeType="1"/>
          </p:cNvCxnSpPr>
          <p:nvPr/>
        </p:nvCxnSpPr>
        <p:spPr bwMode="auto">
          <a:xfrm rot="5400000" flipH="1" flipV="1">
            <a:off x="3238500" y="2705100"/>
            <a:ext cx="2362200" cy="152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59" name="Straight Connector 29"/>
          <p:cNvCxnSpPr>
            <a:cxnSpLocks noChangeShapeType="1"/>
          </p:cNvCxnSpPr>
          <p:nvPr/>
        </p:nvCxnSpPr>
        <p:spPr bwMode="auto">
          <a:xfrm rot="5400000" flipH="1" flipV="1">
            <a:off x="4533900" y="1181100"/>
            <a:ext cx="533400" cy="152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0" name="Straight Connector 31"/>
          <p:cNvCxnSpPr>
            <a:cxnSpLocks noChangeShapeType="1"/>
          </p:cNvCxnSpPr>
          <p:nvPr/>
        </p:nvCxnSpPr>
        <p:spPr bwMode="auto">
          <a:xfrm rot="5400000">
            <a:off x="4305301" y="4381500"/>
            <a:ext cx="2362200" cy="31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1" name="Straight Connector 33"/>
          <p:cNvCxnSpPr>
            <a:cxnSpLocks noChangeShapeType="1"/>
          </p:cNvCxnSpPr>
          <p:nvPr/>
        </p:nvCxnSpPr>
        <p:spPr bwMode="auto">
          <a:xfrm rot="5400000" flipH="1" flipV="1">
            <a:off x="4800600" y="4419600"/>
            <a:ext cx="1828800" cy="457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2" name="Straight Connector 35"/>
          <p:cNvCxnSpPr>
            <a:cxnSpLocks noChangeShapeType="1"/>
          </p:cNvCxnSpPr>
          <p:nvPr/>
        </p:nvCxnSpPr>
        <p:spPr bwMode="auto">
          <a:xfrm rot="16200000" flipH="1">
            <a:off x="4991100" y="4686300"/>
            <a:ext cx="2438400" cy="533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3" name="Straight Connector 39"/>
          <p:cNvCxnSpPr>
            <a:cxnSpLocks noChangeShapeType="1"/>
          </p:cNvCxnSpPr>
          <p:nvPr/>
        </p:nvCxnSpPr>
        <p:spPr bwMode="auto">
          <a:xfrm rot="16200000" flipH="1">
            <a:off x="4076700" y="2400300"/>
            <a:ext cx="2209800" cy="152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4" name="Straight Connector 45"/>
          <p:cNvCxnSpPr>
            <a:cxnSpLocks noChangeShapeType="1"/>
          </p:cNvCxnSpPr>
          <p:nvPr/>
        </p:nvCxnSpPr>
        <p:spPr bwMode="auto">
          <a:xfrm flipV="1">
            <a:off x="4495800" y="1524000"/>
            <a:ext cx="228600" cy="76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5" name="Straight Connector 47"/>
          <p:cNvCxnSpPr>
            <a:cxnSpLocks noChangeShapeType="1"/>
          </p:cNvCxnSpPr>
          <p:nvPr/>
        </p:nvCxnSpPr>
        <p:spPr bwMode="auto">
          <a:xfrm rot="5400000" flipH="1" flipV="1">
            <a:off x="5181600" y="3276600"/>
            <a:ext cx="381000" cy="228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6" name="Straight Connector 49"/>
          <p:cNvCxnSpPr>
            <a:cxnSpLocks noChangeShapeType="1"/>
          </p:cNvCxnSpPr>
          <p:nvPr/>
        </p:nvCxnSpPr>
        <p:spPr bwMode="auto">
          <a:xfrm rot="16200000" flipV="1">
            <a:off x="4800600" y="1066800"/>
            <a:ext cx="381000" cy="228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sp>
        <p:nvSpPr>
          <p:cNvPr id="23568" name="TextBox 22"/>
          <p:cNvSpPr txBox="1">
            <a:spLocks noChangeArrowheads="1"/>
          </p:cNvSpPr>
          <p:nvPr/>
        </p:nvSpPr>
        <p:spPr bwMode="auto">
          <a:xfrm>
            <a:off x="3028619" y="5562600"/>
            <a:ext cx="1210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Times New Roman" pitchFamily="33" charset="0"/>
                <a:ea typeface="Arial" pitchFamily="33" charset="0"/>
                <a:cs typeface="Arial" pitchFamily="33" charset="0"/>
              </a:rPr>
              <a:t>Reading</a:t>
            </a:r>
            <a:endParaRPr lang="en-US" sz="2400" dirty="0">
              <a:solidFill>
                <a:srgbClr val="000000"/>
              </a:solidFill>
              <a:latin typeface="Times New Roman" pitchFamily="33" charset="0"/>
              <a:ea typeface="Arial" pitchFamily="33" charset="0"/>
              <a:cs typeface="Arial" pitchFamily="33" charset="0"/>
            </a:endParaRPr>
          </a:p>
        </p:txBody>
      </p:sp>
      <p:sp>
        <p:nvSpPr>
          <p:cNvPr id="23569" name="TextBox 24"/>
          <p:cNvSpPr txBox="1">
            <a:spLocks noChangeArrowheads="1"/>
          </p:cNvSpPr>
          <p:nvPr/>
        </p:nvSpPr>
        <p:spPr bwMode="auto">
          <a:xfrm>
            <a:off x="2973142" y="2586335"/>
            <a:ext cx="11416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Times New Roman" pitchFamily="33" charset="0"/>
                <a:ea typeface="Arial" pitchFamily="33" charset="0"/>
                <a:cs typeface="Arial" pitchFamily="33" charset="0"/>
              </a:rPr>
              <a:t>Science</a:t>
            </a:r>
            <a:endParaRPr lang="en-US" sz="2400" dirty="0">
              <a:solidFill>
                <a:srgbClr val="000000"/>
              </a:solidFill>
              <a:latin typeface="Times New Roman" pitchFamily="33" charset="0"/>
              <a:ea typeface="Arial" pitchFamily="33" charset="0"/>
              <a:cs typeface="Arial" pitchFamily="33" charset="0"/>
            </a:endParaRPr>
          </a:p>
        </p:txBody>
      </p:sp>
      <p:sp>
        <p:nvSpPr>
          <p:cNvPr id="23570" name="TextBox 26"/>
          <p:cNvSpPr txBox="1">
            <a:spLocks noChangeArrowheads="1"/>
          </p:cNvSpPr>
          <p:nvPr/>
        </p:nvSpPr>
        <p:spPr bwMode="auto">
          <a:xfrm>
            <a:off x="5065713" y="916781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Times New Roman" pitchFamily="33" charset="0"/>
                <a:ea typeface="Arial" pitchFamily="33" charset="0"/>
                <a:cs typeface="Arial" pitchFamily="33" charset="0"/>
              </a:rPr>
              <a:t>Math</a:t>
            </a:r>
          </a:p>
        </p:txBody>
      </p:sp>
      <p:sp>
        <p:nvSpPr>
          <p:cNvPr id="23571" name="TextBox 28"/>
          <p:cNvSpPr txBox="1">
            <a:spLocks noChangeArrowheads="1"/>
          </p:cNvSpPr>
          <p:nvPr/>
        </p:nvSpPr>
        <p:spPr bwMode="auto">
          <a:xfrm>
            <a:off x="4114801" y="4341018"/>
            <a:ext cx="1373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Times New Roman" pitchFamily="33" charset="0"/>
                <a:ea typeface="Arial" pitchFamily="33" charset="0"/>
                <a:cs typeface="Arial" pitchFamily="33" charset="0"/>
              </a:rPr>
              <a:t>Soc skills</a:t>
            </a:r>
          </a:p>
        </p:txBody>
      </p:sp>
      <p:sp>
        <p:nvSpPr>
          <p:cNvPr id="23572" name="TextBox 30"/>
          <p:cNvSpPr txBox="1">
            <a:spLocks noChangeArrowheads="1"/>
          </p:cNvSpPr>
          <p:nvPr/>
        </p:nvSpPr>
        <p:spPr bwMode="auto">
          <a:xfrm>
            <a:off x="6416675" y="5562600"/>
            <a:ext cx="10394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Times New Roman" pitchFamily="33" charset="0"/>
                <a:ea typeface="Arial" pitchFamily="33" charset="0"/>
                <a:cs typeface="Arial" pitchFamily="33" charset="0"/>
              </a:rPr>
              <a:t>Horses</a:t>
            </a:r>
            <a:endParaRPr lang="en-US" sz="2400" dirty="0">
              <a:solidFill>
                <a:srgbClr val="000000"/>
              </a:solidFill>
              <a:latin typeface="Times New Roman" pitchFamily="33" charset="0"/>
              <a:ea typeface="Arial" pitchFamily="33" charset="0"/>
              <a:cs typeface="Arial" pitchFamily="33" charset="0"/>
            </a:endParaRPr>
          </a:p>
        </p:txBody>
      </p:sp>
      <p:sp>
        <p:nvSpPr>
          <p:cNvPr id="23573" name="TextBox 32"/>
          <p:cNvSpPr txBox="1">
            <a:spLocks noChangeArrowheads="1"/>
          </p:cNvSpPr>
          <p:nvPr/>
        </p:nvSpPr>
        <p:spPr bwMode="auto">
          <a:xfrm>
            <a:off x="5257800" y="2586037"/>
            <a:ext cx="1158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Times New Roman" pitchFamily="33" charset="0"/>
                <a:ea typeface="Arial" pitchFamily="33" charset="0"/>
                <a:cs typeface="Arial" pitchFamily="33" charset="0"/>
              </a:rPr>
              <a:t>Spanish</a:t>
            </a:r>
          </a:p>
        </p:txBody>
      </p:sp>
    </p:spTree>
    <p:extLst>
      <p:ext uri="{BB962C8B-B14F-4D97-AF65-F5344CB8AC3E}">
        <p14:creationId xmlns:p14="http://schemas.microsoft.com/office/powerpoint/2010/main" val="4146068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2"/>
          <p:cNvSpPr>
            <a:spLocks noChangeArrowheads="1"/>
          </p:cNvSpPr>
          <p:nvPr/>
        </p:nvSpPr>
        <p:spPr bwMode="auto">
          <a:xfrm>
            <a:off x="3352800" y="3292475"/>
            <a:ext cx="2362200" cy="2209800"/>
          </a:xfrm>
          <a:prstGeom prst="ellipse">
            <a:avLst/>
          </a:prstGeom>
          <a:noFill/>
          <a:ln w="63500">
            <a:solidFill>
              <a:srgbClr val="99CC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 dirty="0"/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4038600" y="2149475"/>
            <a:ext cx="2286000" cy="2209800"/>
          </a:xfrm>
          <a:prstGeom prst="ellipse">
            <a:avLst/>
          </a:prstGeom>
          <a:noFill/>
          <a:ln w="63500">
            <a:solidFill>
              <a:srgbClr val="FF99C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2438400" y="1371600"/>
            <a:ext cx="4267200" cy="4511675"/>
          </a:xfrm>
          <a:prstGeom prst="ellipse">
            <a:avLst/>
          </a:prstGeom>
          <a:noFill/>
          <a:ln w="63500">
            <a:solidFill>
              <a:srgbClr val="333399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2743200" y="2149475"/>
            <a:ext cx="2209800" cy="2209800"/>
          </a:xfrm>
          <a:prstGeom prst="ellipse">
            <a:avLst/>
          </a:prstGeom>
          <a:noFill/>
          <a:ln w="63500">
            <a:solidFill>
              <a:srgbClr val="00FFC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 rot="-3258865">
            <a:off x="2684462" y="2889251"/>
            <a:ext cx="1641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dirty="0"/>
              <a:t>SYSTEMS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568700" y="4594225"/>
            <a:ext cx="1928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dirty="0"/>
              <a:t>PRACTICES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 rot="2905354">
            <a:off x="4987925" y="2822575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dirty="0"/>
              <a:t>DATA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28600" y="2819400"/>
            <a:ext cx="2098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dirty="0"/>
              <a:t>Supporting</a:t>
            </a:r>
          </a:p>
          <a:p>
            <a:pPr algn="ctr" eaLnBrk="0" hangingPunct="0"/>
            <a:r>
              <a:rPr lang="en-US" sz="2400" dirty="0"/>
              <a:t>Staff Behavior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6935788" y="2667000"/>
            <a:ext cx="16589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dirty="0"/>
              <a:t>Supporting</a:t>
            </a:r>
          </a:p>
          <a:p>
            <a:pPr algn="ctr" eaLnBrk="0" hangingPunct="0"/>
            <a:r>
              <a:rPr lang="en-US" sz="2400" dirty="0"/>
              <a:t>Decision</a:t>
            </a:r>
          </a:p>
          <a:p>
            <a:pPr algn="ctr" eaLnBrk="0" hangingPunct="0"/>
            <a:r>
              <a:rPr lang="en-US" sz="2400" dirty="0"/>
              <a:t>Making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3278188" y="5883275"/>
            <a:ext cx="25225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dirty="0"/>
              <a:t>Supporting</a:t>
            </a:r>
          </a:p>
          <a:p>
            <a:pPr algn="ctr" eaLnBrk="0" hangingPunct="0"/>
            <a:r>
              <a:rPr lang="en-US" sz="2400" dirty="0"/>
              <a:t>Student Behavior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304800" y="381000"/>
            <a:ext cx="1797050" cy="1563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3200" dirty="0"/>
              <a:t>Positive</a:t>
            </a:r>
          </a:p>
          <a:p>
            <a:pPr algn="ctr" eaLnBrk="0" hangingPunct="0"/>
            <a:r>
              <a:rPr lang="en-US" sz="3200" dirty="0"/>
              <a:t>Behavior</a:t>
            </a:r>
          </a:p>
          <a:p>
            <a:pPr algn="ctr" eaLnBrk="0" hangingPunct="0"/>
            <a:r>
              <a:rPr lang="en-US" sz="3200" dirty="0"/>
              <a:t>Support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3541713" y="1600200"/>
            <a:ext cx="1944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dirty="0"/>
              <a:t>OUTCOMES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2963863" y="228600"/>
            <a:ext cx="3368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dirty="0"/>
              <a:t>Social Competence &amp;</a:t>
            </a:r>
          </a:p>
          <a:p>
            <a:pPr algn="ctr" eaLnBrk="0" hangingPunct="0"/>
            <a:r>
              <a:rPr lang="en-US" sz="2400" dirty="0"/>
              <a:t>Academic Achievement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>
            <a:normAutofit fontScale="90000"/>
          </a:bodyPr>
          <a:lstStyle/>
          <a:p>
            <a:pPr eaLnBrk="1" hangingPunct="1"/>
            <a:r>
              <a:rPr lang="en-US" dirty="0"/>
              <a:t>Universal Strategies: </a:t>
            </a:r>
            <a:br>
              <a:rPr lang="en-US" dirty="0"/>
            </a:br>
            <a:r>
              <a:rPr lang="en-US" dirty="0"/>
              <a:t>School-Wide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305800" cy="4114800"/>
          </a:xfrm>
        </p:spPr>
        <p:txBody>
          <a:bodyPr lIns="90487" tIns="44450" rIns="90487" bIns="44450">
            <a:normAutofit fontScale="92500"/>
          </a:bodyPr>
          <a:lstStyle/>
          <a:p>
            <a:pPr eaLnBrk="1" hangingPunct="1">
              <a:lnSpc>
                <a:spcPct val="90000"/>
              </a:lnSpc>
              <a:buClr>
                <a:srgbClr val="000000"/>
              </a:buClr>
              <a:buFontTx/>
              <a:buNone/>
            </a:pPr>
            <a:r>
              <a:rPr lang="en-US" i="1" u="sng" dirty="0">
                <a:latin typeface="Times New Roman" pitchFamily="34" charset="0"/>
              </a:rPr>
              <a:t>Essential Features</a:t>
            </a:r>
            <a:endParaRPr lang="en-US" sz="2800" dirty="0">
              <a:latin typeface="Times New Roman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800" dirty="0">
                <a:latin typeface="Times New Roman" pitchFamily="34" charset="0"/>
              </a:rPr>
              <a:t>Statement of purpose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800" dirty="0">
                <a:latin typeface="Times New Roman" pitchFamily="34" charset="0"/>
              </a:rPr>
              <a:t>Clearly define </a:t>
            </a:r>
            <a:r>
              <a:rPr lang="en-US" sz="2800" dirty="0">
                <a:solidFill>
                  <a:srgbClr val="35B404"/>
                </a:solidFill>
                <a:latin typeface="Times New Roman" pitchFamily="34" charset="0"/>
              </a:rPr>
              <a:t>expected behaviors</a:t>
            </a:r>
            <a:r>
              <a:rPr lang="en-US" sz="2800" dirty="0">
                <a:latin typeface="Times New Roman" pitchFamily="34" charset="0"/>
              </a:rPr>
              <a:t> (Rules)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800" dirty="0">
                <a:latin typeface="Times New Roman" pitchFamily="34" charset="0"/>
              </a:rPr>
              <a:t>Procedures for </a:t>
            </a:r>
            <a:r>
              <a:rPr lang="en-US" sz="2800" dirty="0">
                <a:solidFill>
                  <a:srgbClr val="35B404"/>
                </a:solidFill>
                <a:latin typeface="Times New Roman" pitchFamily="34" charset="0"/>
              </a:rPr>
              <a:t>teaching &amp; practicing</a:t>
            </a:r>
            <a:r>
              <a:rPr lang="en-US" sz="2800" dirty="0">
                <a:latin typeface="Times New Roman" pitchFamily="34" charset="0"/>
              </a:rPr>
              <a:t> expected behaviors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800" dirty="0">
                <a:latin typeface="Times New Roman" pitchFamily="34" charset="0"/>
              </a:rPr>
              <a:t>Procedures for </a:t>
            </a:r>
            <a:r>
              <a:rPr lang="en-US" sz="2800" dirty="0">
                <a:solidFill>
                  <a:srgbClr val="35B404"/>
                </a:solidFill>
                <a:latin typeface="Times New Roman" pitchFamily="34" charset="0"/>
              </a:rPr>
              <a:t>encouraging</a:t>
            </a:r>
            <a:r>
              <a:rPr lang="en-US" sz="2800" dirty="0">
                <a:latin typeface="Times New Roman" pitchFamily="34" charset="0"/>
              </a:rPr>
              <a:t> expected behaviors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800" dirty="0">
                <a:latin typeface="Times New Roman" pitchFamily="34" charset="0"/>
              </a:rPr>
              <a:t>Procedures for discouraging problem behaviors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800" dirty="0">
                <a:latin typeface="Times New Roman" pitchFamily="34" charset="0"/>
              </a:rPr>
              <a:t>Procedures for record-keeping and </a:t>
            </a:r>
            <a:r>
              <a:rPr lang="en-US" sz="2800" dirty="0">
                <a:solidFill>
                  <a:srgbClr val="35B404"/>
                </a:solidFill>
                <a:latin typeface="Times New Roman" pitchFamily="34" charset="0"/>
              </a:rPr>
              <a:t>decision making</a:t>
            </a:r>
            <a:r>
              <a:rPr lang="en-US" sz="2800" dirty="0">
                <a:latin typeface="Times New Roman" pitchFamily="34" charset="0"/>
              </a:rPr>
              <a:t> (</a:t>
            </a:r>
            <a:r>
              <a:rPr lang="en-US" sz="2800" dirty="0">
                <a:solidFill>
                  <a:srgbClr val="FF0000"/>
                </a:solidFill>
                <a:latin typeface="Times New Roman" pitchFamily="34" charset="0"/>
              </a:rPr>
              <a:t>swis.org</a:t>
            </a:r>
            <a:r>
              <a:rPr lang="en-US" sz="2800" dirty="0">
                <a:latin typeface="Times New Roman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800" dirty="0">
                <a:latin typeface="Times New Roman" pitchFamily="34" charset="0"/>
              </a:rPr>
              <a:t>Family Awareness and Involvement</a:t>
            </a:r>
            <a:endParaRPr lang="en-US" sz="3600" dirty="0">
              <a:latin typeface="Times New Roman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51" name="Group 51"/>
          <p:cNvGraphicFramePr>
            <a:graphicFrameLocks noGrp="1"/>
          </p:cNvGraphicFramePr>
          <p:nvPr/>
        </p:nvGraphicFramePr>
        <p:xfrm>
          <a:off x="228600" y="1143000"/>
          <a:ext cx="8915400" cy="5563870"/>
        </p:xfrm>
        <a:graphic>
          <a:graphicData uri="http://schemas.openxmlformats.org/drawingml/2006/table">
            <a:tbl>
              <a:tblPr/>
              <a:tblGrid>
                <a:gridCol w="742950"/>
                <a:gridCol w="1085850"/>
                <a:gridCol w="915988"/>
                <a:gridCol w="969962"/>
                <a:gridCol w="1028700"/>
                <a:gridCol w="1463675"/>
                <a:gridCol w="1508125"/>
                <a:gridCol w="1200150"/>
              </a:tblGrid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I am….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All Settings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Classroom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Hallways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Cafeteria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Bathrooms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Playground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Assemblies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Safe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Keep bodies calm in line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34" charset="0"/>
                        <a:cs typeface="Times New Roman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Report any problems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34" charset="0"/>
                        <a:cs typeface="Times New Roman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Ask permission to leave any setting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34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Maintain personal space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34" charset="0"/>
                        <a:cs typeface="Times New Roman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34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Walk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34" charset="0"/>
                        <a:cs typeface="Times New Roman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34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Stay to the right on stairs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34" charset="0"/>
                        <a:cs typeface="Times New Roman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34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Banisters are for hands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Walk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34" charset="0"/>
                        <a:cs typeface="Times New Roman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Push in chairs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34" charset="0"/>
                        <a:cs typeface="Times New Roman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Place trash in trash can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34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Wash hands with soap and water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34" charset="0"/>
                        <a:cs typeface="Times New Roman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34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Keep water in the sink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34" charset="0"/>
                        <a:cs typeface="Times New Roman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34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One person per stall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34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Use equipment for intended purpose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34" charset="0"/>
                        <a:cs typeface="Times New Roman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34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Wood chips are for the ground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34" charset="0"/>
                        <a:cs typeface="Times New Roman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34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Participate in school approved games only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34" charset="0"/>
                        <a:cs typeface="Times New Roman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34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Stay in approved areas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34" charset="0"/>
                        <a:cs typeface="Times New Roman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34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Keep body to self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Walk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34" charset="0"/>
                        <a:cs typeface="Times New Roman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Enter and exit gym in an orderly manner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Respect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ful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Treat others the way you want to be treated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34" charset="0"/>
                        <a:cs typeface="Times New Roman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Be an active listener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34" charset="0"/>
                        <a:cs typeface="Times New Roman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Follow adult direction(s)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34" charset="0"/>
                        <a:cs typeface="Times New Roman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Use polite language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34" charset="0"/>
                        <a:cs typeface="Times New Roman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Help keep the school orderly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34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Be honest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34" charset="0"/>
                        <a:cs typeface="Times New Roman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34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Take care of yourself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34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Walk quietly so others can continue learning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34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Eat only your food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34" charset="0"/>
                        <a:cs typeface="Times New Roman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34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Use a peaceful voice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34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Allow for privacy of others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34" charset="0"/>
                        <a:cs typeface="Times New Roman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34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Clean up after self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Line up at first signal 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34" charset="0"/>
                        <a:cs typeface="Times New Roman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Invite others who want to join in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34" charset="0"/>
                        <a:cs typeface="Times New Roman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Enter and exit building peacefully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34" charset="0"/>
                        <a:cs typeface="Times New Roman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Share materials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34" charset="0"/>
                        <a:cs typeface="Times New Roman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Use polite language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34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Be an active listener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34" charset="0"/>
                        <a:cs typeface="Times New Roman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34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Applaud appropriately to show appreciation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A Learner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Be an active participant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34" charset="0"/>
                        <a:cs typeface="Times New Roman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Give full effort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34" charset="0"/>
                        <a:cs typeface="Times New Roman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Be a team player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34" charset="0"/>
                        <a:cs typeface="Times New Roman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Do your job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Be a risk taker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34" charset="0"/>
                        <a:cs typeface="Times New Roman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Be prepared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34" charset="0"/>
                        <a:cs typeface="Times New Roman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Make good choices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34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Return to class promptly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Use proper manners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34" charset="0"/>
                        <a:cs typeface="Times New Roman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Leave when adult excuses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Follow bathroom procedures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34" charset="0"/>
                        <a:cs typeface="Times New Roman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Return to class promptly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Be a problem solver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34" charset="0"/>
                        <a:cs typeface="Times New Roman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Learn new games and activities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Raise your hand to share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34" charset="0"/>
                        <a:cs typeface="Times New Roman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2286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34" charset="0"/>
                          <a:cs typeface="Times New Roman" pitchFamily="34" charset="0"/>
                        </a:rPr>
                        <a:t>Keep comments and questions on topic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49" name="Rectangle 49"/>
          <p:cNvSpPr>
            <a:spLocks noChangeArrowheads="1"/>
          </p:cNvSpPr>
          <p:nvPr/>
        </p:nvSpPr>
        <p:spPr bwMode="auto">
          <a:xfrm>
            <a:off x="0" y="6011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5650" name="Rectangle 50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/>
              <a:t>Benton Elementary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>
            <a:normAutofit fontScale="90000"/>
          </a:bodyPr>
          <a:lstStyle/>
          <a:p>
            <a:pPr eaLnBrk="1" hangingPunct="1">
              <a:buClr>
                <a:srgbClr val="000127"/>
              </a:buClr>
            </a:pPr>
            <a:r>
              <a:rPr lang="en-US" dirty="0"/>
              <a:t>Universal Strategies: </a:t>
            </a:r>
            <a:br>
              <a:rPr lang="en-US" dirty="0"/>
            </a:br>
            <a:r>
              <a:rPr lang="en-US" dirty="0"/>
              <a:t>Nonclassroom Settings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163" y="1600200"/>
            <a:ext cx="7583487" cy="4525963"/>
          </a:xfrm>
        </p:spPr>
        <p:txBody>
          <a:bodyPr lIns="90487" tIns="44450" rIns="90487" bIns="44450"/>
          <a:lstStyle/>
          <a:p>
            <a:pPr eaLnBrk="1" hangingPunct="1">
              <a:buClr>
                <a:srgbClr val="000127"/>
              </a:buClr>
            </a:pPr>
            <a:r>
              <a:rPr lang="en-US" sz="2800" dirty="0">
                <a:solidFill>
                  <a:srgbClr val="000127"/>
                </a:solidFill>
                <a:latin typeface="Times New Roman" pitchFamily="34" charset="0"/>
              </a:rPr>
              <a:t>Identify Setting Specific Behaviors</a:t>
            </a:r>
          </a:p>
          <a:p>
            <a:pPr eaLnBrk="1" hangingPunct="1">
              <a:buClr>
                <a:srgbClr val="000127"/>
              </a:buClr>
            </a:pPr>
            <a:r>
              <a:rPr lang="en-US" sz="2800" dirty="0">
                <a:solidFill>
                  <a:srgbClr val="000127"/>
                </a:solidFill>
                <a:latin typeface="Times New Roman" pitchFamily="34" charset="0"/>
              </a:rPr>
              <a:t>Develop Teaching Strategies</a:t>
            </a:r>
          </a:p>
          <a:p>
            <a:pPr eaLnBrk="1" hangingPunct="1">
              <a:buClr>
                <a:srgbClr val="000127"/>
              </a:buClr>
            </a:pPr>
            <a:r>
              <a:rPr lang="en-US" sz="2800" dirty="0">
                <a:solidFill>
                  <a:srgbClr val="000127"/>
                </a:solidFill>
                <a:latin typeface="Times New Roman" pitchFamily="34" charset="0"/>
              </a:rPr>
              <a:t>Develop Practice Opportunities and Consequences</a:t>
            </a:r>
          </a:p>
          <a:p>
            <a:pPr eaLnBrk="1" hangingPunct="1">
              <a:buClr>
                <a:srgbClr val="000127"/>
              </a:buClr>
            </a:pPr>
            <a:r>
              <a:rPr lang="en-US" sz="2800" dirty="0">
                <a:solidFill>
                  <a:srgbClr val="CC0000"/>
                </a:solidFill>
                <a:latin typeface="Times New Roman" pitchFamily="34" charset="0"/>
              </a:rPr>
              <a:t>Assess the Physical Characteristics</a:t>
            </a:r>
          </a:p>
          <a:p>
            <a:pPr eaLnBrk="1" hangingPunct="1">
              <a:buClr>
                <a:srgbClr val="000127"/>
              </a:buClr>
            </a:pPr>
            <a:r>
              <a:rPr lang="en-US" sz="2800" dirty="0">
                <a:solidFill>
                  <a:srgbClr val="CC0000"/>
                </a:solidFill>
                <a:latin typeface="Times New Roman" pitchFamily="34" charset="0"/>
              </a:rPr>
              <a:t>Establish Setting Routines</a:t>
            </a:r>
          </a:p>
          <a:p>
            <a:pPr eaLnBrk="1" hangingPunct="1">
              <a:buClr>
                <a:srgbClr val="000127"/>
              </a:buClr>
            </a:pPr>
            <a:r>
              <a:rPr lang="en-US" sz="2800" dirty="0">
                <a:solidFill>
                  <a:srgbClr val="000127"/>
                </a:solidFill>
                <a:latin typeface="Times New Roman" pitchFamily="34" charset="0"/>
              </a:rPr>
              <a:t>Identify Needed Support Structures</a:t>
            </a:r>
          </a:p>
          <a:p>
            <a:pPr eaLnBrk="1" hangingPunct="1">
              <a:buClr>
                <a:srgbClr val="000127"/>
              </a:buClr>
            </a:pPr>
            <a:r>
              <a:rPr lang="en-US" sz="2800" dirty="0">
                <a:solidFill>
                  <a:srgbClr val="000127"/>
                </a:solidFill>
                <a:latin typeface="Times New Roman" pitchFamily="34" charset="0"/>
              </a:rPr>
              <a:t>Data collection strategies</a:t>
            </a:r>
            <a:endParaRPr lang="en-US" dirty="0">
              <a:solidFill>
                <a:srgbClr val="000127"/>
              </a:solidFill>
              <a:latin typeface="Times New Roman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buClr>
                <a:srgbClr val="000000"/>
              </a:buClr>
            </a:pPr>
            <a:r>
              <a:rPr lang="en-US" dirty="0">
                <a:solidFill>
                  <a:srgbClr val="0C068A"/>
                </a:solidFill>
              </a:rPr>
              <a:t>Universal Strategies:</a:t>
            </a:r>
            <a:br>
              <a:rPr lang="en-US" dirty="0">
                <a:solidFill>
                  <a:srgbClr val="0C068A"/>
                </a:solidFill>
              </a:rPr>
            </a:br>
            <a:r>
              <a:rPr lang="en-US" dirty="0">
                <a:solidFill>
                  <a:srgbClr val="0C068A"/>
                </a:solidFill>
              </a:rPr>
              <a:t>Classroom</a:t>
            </a:r>
            <a:endParaRPr lang="en-US" dirty="0">
              <a:solidFill>
                <a:srgbClr val="040412"/>
              </a:solidFill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72400" cy="4114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040412"/>
                </a:solidFill>
                <a:latin typeface="+mj-lt"/>
              </a:rPr>
              <a:t>Use of school-wide expectations/rules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40412"/>
                </a:solidFill>
                <a:latin typeface="+mj-lt"/>
              </a:rPr>
              <a:t>Effective Classroom Management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40412"/>
                </a:solidFill>
                <a:latin typeface="+mj-lt"/>
              </a:rPr>
              <a:t>Behavior management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40412"/>
                </a:solidFill>
                <a:latin typeface="+mj-lt"/>
              </a:rPr>
              <a:t>Instructional management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40412"/>
                </a:solidFill>
                <a:latin typeface="+mj-lt"/>
              </a:rPr>
              <a:t>Environmental management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40412"/>
                </a:solidFill>
                <a:latin typeface="+mj-lt"/>
              </a:rPr>
              <a:t>Support for teachers who deal with students who display high rates of problem behavior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charset="0"/>
            </a:endParaRPr>
          </a:p>
        </p:txBody>
      </p:sp>
      <p:graphicFrame>
        <p:nvGraphicFramePr>
          <p:cNvPr id="20482" name="Object 1"/>
          <p:cNvGraphicFramePr>
            <a:graphicFrameLocks noChangeAspect="1"/>
          </p:cNvGraphicFramePr>
          <p:nvPr/>
        </p:nvGraphicFramePr>
        <p:xfrm>
          <a:off x="363538" y="123825"/>
          <a:ext cx="8361362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19" name="Visio" r:id="rId3" imgW="9359900" imgH="6667500" progId="">
                  <p:embed/>
                </p:oleObj>
              </mc:Choice>
              <mc:Fallback>
                <p:oleObj name="Visio" r:id="rId3" imgW="9359900" imgH="6667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123825"/>
                        <a:ext cx="8361362" cy="6248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4288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Focus is on training content and TA</a:t>
            </a:r>
          </a:p>
          <a:p>
            <a:r>
              <a:rPr lang="en-US" dirty="0" smtClean="0"/>
              <a:t>Missouri Tier II Workbook</a:t>
            </a:r>
          </a:p>
          <a:p>
            <a:pPr lvl="1"/>
            <a:r>
              <a:rPr lang="en-US" dirty="0" smtClean="0"/>
              <a:t>Foundations (Chapter 1)</a:t>
            </a:r>
          </a:p>
          <a:p>
            <a:pPr lvl="1"/>
            <a:r>
              <a:rPr lang="en-US" dirty="0" smtClean="0"/>
              <a:t>Readiness (Chapter 1 &amp; 2)</a:t>
            </a:r>
          </a:p>
          <a:p>
            <a:pPr lvl="1"/>
            <a:r>
              <a:rPr lang="en-US" dirty="0" smtClean="0"/>
              <a:t>Tier II/III Process (Chapter 3, 4 &amp; 8)</a:t>
            </a:r>
          </a:p>
          <a:p>
            <a:pPr lvl="1"/>
            <a:r>
              <a:rPr lang="en-US" dirty="0" smtClean="0"/>
              <a:t>Tier II Strategies (Chapters 4-7)</a:t>
            </a:r>
          </a:p>
          <a:p>
            <a:r>
              <a:rPr lang="en-US" dirty="0"/>
              <a:t>Questions/Clarifications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Readiness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cut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Markers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80% on SET</a:t>
            </a:r>
          </a:p>
          <a:p>
            <a:r>
              <a:rPr lang="en-US" dirty="0"/>
              <a:t>70% on </a:t>
            </a:r>
            <a:r>
              <a:rPr lang="en-US" dirty="0" err="1"/>
              <a:t>BoQ</a:t>
            </a:r>
            <a:endParaRPr lang="en-US" dirty="0"/>
          </a:p>
          <a:p>
            <a:r>
              <a:rPr lang="en-US" dirty="0"/>
              <a:t>Classroom </a:t>
            </a:r>
            <a:r>
              <a:rPr lang="en-US" dirty="0" smtClean="0"/>
              <a:t>Universals</a:t>
            </a:r>
          </a:p>
          <a:p>
            <a:r>
              <a:rPr lang="en-US" dirty="0" smtClean="0"/>
              <a:t>Data used at all SW-PBS meetings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372601"/>
      </p:ext>
    </p:extLst>
  </p:cSld>
  <p:clrMapOvr>
    <a:masterClrMapping/>
  </p:clrMapOvr>
  <p:transition>
    <p:cut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78133" y="2252133"/>
            <a:ext cx="1540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6+ Referrals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45866" y="3200400"/>
            <a:ext cx="1540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2-5 Referrals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79733" y="4267199"/>
            <a:ext cx="1540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0-1 Referral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1" y="1947333"/>
            <a:ext cx="28617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n-lt"/>
              </a:rPr>
              <a:t>57 students with 9+ Referrals </a:t>
            </a:r>
            <a:endParaRPr lang="en-US" sz="32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7133" y="5630334"/>
            <a:ext cx="2675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n-lt"/>
              </a:rPr>
              <a:t>1712 referrals </a:t>
            </a:r>
            <a:endParaRPr lang="en-US" sz="3200" b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2266" y="558802"/>
            <a:ext cx="7027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Baseline Behavior Data Spring 2008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8338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451100" y="1244600"/>
          <a:ext cx="4436533" cy="4563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69582" y="344495"/>
            <a:ext cx="4478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Current Behavior Data</a:t>
            </a:r>
          </a:p>
          <a:p>
            <a:pPr algn="ctr"/>
            <a:r>
              <a:rPr lang="en-US" sz="3200" b="1" dirty="0" smtClean="0">
                <a:latin typeface="+mj-lt"/>
              </a:rPr>
              <a:t>2010-2011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60183" y="6002867"/>
            <a:ext cx="2810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n-lt"/>
              </a:rPr>
              <a:t>516 Referrals</a:t>
            </a:r>
            <a:endParaRPr lang="en-US" sz="32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1200" y="1083733"/>
            <a:ext cx="17610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n-lt"/>
              </a:rPr>
              <a:t>16 Students with 9+ Referrals</a:t>
            </a:r>
            <a:endParaRPr lang="en-US" sz="32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8133" y="2252133"/>
            <a:ext cx="1540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6+ Referrals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97183" y="3318933"/>
            <a:ext cx="1540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2-5 Referrals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97183" y="4671483"/>
            <a:ext cx="1540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0-1 Referrals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557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&amp;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65125" lvl="0" indent="-282575" defTabSz="91440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29" charset="2"/>
              <a:buChar char=""/>
              <a:defRPr/>
            </a:pPr>
            <a:r>
              <a:rPr lang="en-US" dirty="0" smtClean="0">
                <a:ea typeface="ＭＳ Ｐゴシック" pitchFamily="29" charset="-128"/>
                <a:cs typeface="ＭＳ Ｐゴシック" pitchFamily="29" charset="-128"/>
              </a:rPr>
              <a:t>Exploration</a:t>
            </a:r>
          </a:p>
          <a:p>
            <a:pPr marL="365125" lvl="0" indent="-282575" defTabSz="91440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29" charset="2"/>
              <a:buChar char=""/>
              <a:defRPr/>
            </a:pPr>
            <a:r>
              <a:rPr lang="en-US" dirty="0" smtClean="0">
                <a:ea typeface="ＭＳ Ｐゴシック" pitchFamily="29" charset="-128"/>
                <a:cs typeface="ＭＳ Ｐゴシック" pitchFamily="29" charset="-128"/>
              </a:rPr>
              <a:t>Installation</a:t>
            </a:r>
          </a:p>
          <a:p>
            <a:pPr marL="365125" lvl="0" indent="-282575" defTabSz="91440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29" charset="2"/>
              <a:buChar char=""/>
              <a:defRPr/>
            </a:pPr>
            <a:r>
              <a:rPr lang="en-US" dirty="0" smtClean="0">
                <a:ea typeface="ＭＳ Ｐゴシック" pitchFamily="29" charset="-128"/>
                <a:cs typeface="ＭＳ Ｐゴシック" pitchFamily="29" charset="-128"/>
              </a:rPr>
              <a:t>Initial Implementation</a:t>
            </a:r>
          </a:p>
          <a:p>
            <a:pPr marL="365125" lvl="0" indent="-282575" defTabSz="91440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29" charset="2"/>
              <a:buChar char=""/>
              <a:defRPr/>
            </a:pPr>
            <a:r>
              <a:rPr lang="en-US" dirty="0" smtClean="0">
                <a:ea typeface="ＭＳ Ｐゴシック" pitchFamily="29" charset="-128"/>
                <a:cs typeface="ＭＳ Ｐゴシック" pitchFamily="29" charset="-128"/>
              </a:rPr>
              <a:t>Full Implementation</a:t>
            </a:r>
          </a:p>
          <a:p>
            <a:pPr marL="365125" lvl="0" indent="-282575" defTabSz="91440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29" charset="2"/>
              <a:buChar char=""/>
              <a:defRPr/>
            </a:pPr>
            <a:r>
              <a:rPr lang="en-US" dirty="0" smtClean="0">
                <a:ea typeface="ＭＳ Ｐゴシック" pitchFamily="29" charset="-128"/>
                <a:cs typeface="ＭＳ Ｐゴシック" pitchFamily="29" charset="-128"/>
              </a:rPr>
              <a:t>Innovation</a:t>
            </a:r>
          </a:p>
          <a:p>
            <a:pPr marL="365125" lvl="0" indent="-282575" defTabSz="91440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29" charset="2"/>
              <a:buChar char=""/>
              <a:defRPr/>
            </a:pPr>
            <a:r>
              <a:rPr lang="en-US" dirty="0" smtClean="0">
                <a:ea typeface="ＭＳ Ｐゴシック" pitchFamily="29" charset="-128"/>
                <a:cs typeface="ＭＳ Ｐゴシック" pitchFamily="29" charset="-128"/>
              </a:rPr>
              <a:t>Sustainability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Acquisition</a:t>
            </a:r>
          </a:p>
          <a:p>
            <a:r>
              <a:rPr lang="en-US" dirty="0" smtClean="0"/>
              <a:t>Fluency</a:t>
            </a:r>
          </a:p>
          <a:p>
            <a:r>
              <a:rPr lang="en-US" dirty="0" smtClean="0"/>
              <a:t>Maintenance &amp; Generalization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38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Teams</a:t>
            </a:r>
            <a:br>
              <a:rPr lang="en-US" dirty="0" smtClean="0"/>
            </a:br>
            <a:r>
              <a:rPr lang="en-US" sz="3556" dirty="0" smtClean="0"/>
              <a:t>(Data, Practices, Systems)</a:t>
            </a:r>
            <a:endParaRPr lang="en-US" sz="3556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School-wide PBS</a:t>
            </a:r>
          </a:p>
          <a:p>
            <a:pPr lvl="1"/>
            <a:r>
              <a:rPr lang="en-US" dirty="0" smtClean="0"/>
              <a:t>Universals</a:t>
            </a:r>
          </a:p>
          <a:p>
            <a:pPr lvl="1"/>
            <a:r>
              <a:rPr lang="en-US" dirty="0" smtClean="0"/>
              <a:t>Connect points to Tier II &amp; III</a:t>
            </a:r>
          </a:p>
          <a:p>
            <a:r>
              <a:rPr lang="en-US" dirty="0" smtClean="0"/>
              <a:t>Tier II (III) </a:t>
            </a:r>
            <a:r>
              <a:rPr lang="en-US" sz="2162" dirty="0" smtClean="0"/>
              <a:t>(e.g., CARE, SAT, TAT)</a:t>
            </a:r>
          </a:p>
          <a:p>
            <a:pPr lvl="1"/>
            <a:r>
              <a:rPr lang="en-US" dirty="0" smtClean="0"/>
              <a:t>Data Decision Rules</a:t>
            </a:r>
          </a:p>
          <a:p>
            <a:pPr lvl="1"/>
            <a:r>
              <a:rPr lang="en-US" dirty="0" smtClean="0"/>
              <a:t>Match intervention to need</a:t>
            </a:r>
          </a:p>
          <a:p>
            <a:r>
              <a:rPr lang="en-US" dirty="0" smtClean="0"/>
              <a:t>Classroom Problem Solving</a:t>
            </a:r>
          </a:p>
          <a:p>
            <a:pPr lvl="1"/>
            <a:r>
              <a:rPr lang="en-US" dirty="0" smtClean="0"/>
              <a:t>Review data </a:t>
            </a:r>
          </a:p>
          <a:p>
            <a:pPr lvl="1"/>
            <a:r>
              <a:rPr lang="en-US" dirty="0" smtClean="0"/>
              <a:t>Develop function-based interventions</a:t>
            </a:r>
            <a:endParaRPr lang="en-US" dirty="0"/>
          </a:p>
        </p:txBody>
      </p:sp>
    </p:spTree>
  </p:cSld>
  <p:clrMapOvr>
    <a:masterClrMapping/>
  </p:clrMapOvr>
  <p:transition>
    <p:cut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Tier II/III Process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60648"/>
      </p:ext>
    </p:extLst>
  </p:cSld>
  <p:clrMapOvr>
    <a:masterClrMapping/>
  </p:clrMapOvr>
  <p:transition>
    <p:cut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Basic Steps</a:t>
            </a:r>
            <a:endParaRPr lang="en-US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School-wide, including classroom, </a:t>
            </a:r>
            <a:r>
              <a:rPr lang="en-US" dirty="0"/>
              <a:t>u</a:t>
            </a:r>
            <a:r>
              <a:rPr lang="en-US" dirty="0" smtClean="0">
                <a:latin typeface="+mn-lt"/>
              </a:rPr>
              <a:t>niversals in place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Identify students who need additional supports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Identify what supports student needs</a:t>
            </a:r>
          </a:p>
          <a:p>
            <a:pPr marL="971550" lvl="1" indent="-514350"/>
            <a:r>
              <a:rPr lang="en-US" dirty="0" smtClean="0">
                <a:latin typeface="+mn-lt"/>
              </a:rPr>
              <a:t>Environment</a:t>
            </a:r>
          </a:p>
          <a:p>
            <a:pPr marL="971550" lvl="1" indent="-514350"/>
            <a:r>
              <a:rPr lang="en-US" dirty="0" smtClean="0">
                <a:latin typeface="+mn-lt"/>
              </a:rPr>
              <a:t>Intervention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Monitor &amp; evaluate progress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Starting Point</a:t>
            </a:r>
            <a:endParaRPr lang="en-US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+mn-lt"/>
              </a:rPr>
              <a:t>Work within current formal and informal systems</a:t>
            </a:r>
          </a:p>
          <a:p>
            <a:r>
              <a:rPr lang="en-US" dirty="0" smtClean="0">
                <a:latin typeface="+mn-lt"/>
              </a:rPr>
              <a:t>Develop missing steps of efficient process</a:t>
            </a:r>
          </a:p>
          <a:p>
            <a:r>
              <a:rPr lang="en-US" dirty="0" smtClean="0">
                <a:latin typeface="+mn-lt"/>
              </a:rPr>
              <a:t>Provide training and technical assistance to facilitators</a:t>
            </a:r>
          </a:p>
          <a:p>
            <a:pPr lvl="1"/>
            <a:r>
              <a:rPr lang="en-US" dirty="0" smtClean="0">
                <a:latin typeface="+mn-lt"/>
              </a:rPr>
              <a:t>Classroom </a:t>
            </a:r>
            <a:r>
              <a:rPr lang="en-US" dirty="0" smtClean="0"/>
              <a:t>P</a:t>
            </a:r>
            <a:r>
              <a:rPr lang="en-US" dirty="0" smtClean="0">
                <a:latin typeface="+mn-lt"/>
              </a:rPr>
              <a:t>roblem </a:t>
            </a:r>
            <a:r>
              <a:rPr lang="en-US" dirty="0"/>
              <a:t>S</a:t>
            </a:r>
            <a:r>
              <a:rPr lang="en-US" dirty="0" smtClean="0">
                <a:latin typeface="+mn-lt"/>
              </a:rPr>
              <a:t>olving </a:t>
            </a:r>
            <a:r>
              <a:rPr lang="en-US" dirty="0"/>
              <a:t>T</a:t>
            </a:r>
            <a:r>
              <a:rPr lang="en-US" dirty="0" smtClean="0">
                <a:latin typeface="+mn-lt"/>
              </a:rPr>
              <a:t>eams (partnership)</a:t>
            </a:r>
          </a:p>
          <a:p>
            <a:pPr lvl="1"/>
            <a:r>
              <a:rPr lang="en-US" dirty="0" smtClean="0">
                <a:latin typeface="+mn-lt"/>
              </a:rPr>
              <a:t>Tier II Team</a:t>
            </a:r>
          </a:p>
          <a:p>
            <a:r>
              <a:rPr lang="en-US" dirty="0" smtClean="0">
                <a:latin typeface="+mn-lt"/>
              </a:rPr>
              <a:t>Guided process with templates for environmental modifications and interventions</a:t>
            </a:r>
          </a:p>
          <a:p>
            <a:r>
              <a:rPr lang="en-US" dirty="0" smtClean="0">
                <a:latin typeface="+mn-lt"/>
              </a:rPr>
              <a:t>Goal = fluency among all faculty and staff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2"/>
          <p:cNvSpPr>
            <a:spLocks noChangeArrowheads="1"/>
          </p:cNvSpPr>
          <p:nvPr/>
        </p:nvSpPr>
        <p:spPr bwMode="auto">
          <a:xfrm>
            <a:off x="1168400" y="411163"/>
            <a:ext cx="7366000" cy="5991225"/>
          </a:xfrm>
          <a:prstGeom prst="triangle">
            <a:avLst>
              <a:gd name="adj" fmla="val 50000"/>
            </a:avLst>
          </a:prstGeom>
          <a:solidFill>
            <a:srgbClr val="3399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9875" name="AutoShape 3"/>
          <p:cNvSpPr>
            <a:spLocks noChangeArrowheads="1"/>
          </p:cNvSpPr>
          <p:nvPr/>
        </p:nvSpPr>
        <p:spPr bwMode="auto">
          <a:xfrm rot="10800000">
            <a:off x="2751138" y="2035175"/>
            <a:ext cx="4183062" cy="1804988"/>
          </a:xfrm>
          <a:custGeom>
            <a:avLst/>
            <a:gdLst>
              <a:gd name="G0" fmla="+- 5779 0 0"/>
              <a:gd name="G1" fmla="+- 21600 0 5779"/>
              <a:gd name="G2" fmla="*/ 5779 1 2"/>
              <a:gd name="G3" fmla="+- 21600 0 G2"/>
              <a:gd name="G4" fmla="+/ 5779 21600 2"/>
              <a:gd name="G5" fmla="+/ G1 0 2"/>
              <a:gd name="G6" fmla="*/ 21600 21600 5779"/>
              <a:gd name="G7" fmla="*/ G6 1 2"/>
              <a:gd name="G8" fmla="+- 21600 0 G7"/>
              <a:gd name="G9" fmla="*/ 21600 1 2"/>
              <a:gd name="G10" fmla="+- 5779 0 G9"/>
              <a:gd name="G11" fmla="?: G10 G8 0"/>
              <a:gd name="G12" fmla="?: G10 G7 21600"/>
              <a:gd name="T0" fmla="*/ 18710 w 21600"/>
              <a:gd name="T1" fmla="*/ 10800 h 21600"/>
              <a:gd name="T2" fmla="*/ 10800 w 21600"/>
              <a:gd name="T3" fmla="*/ 21600 h 21600"/>
              <a:gd name="T4" fmla="*/ 2890 w 21600"/>
              <a:gd name="T5" fmla="*/ 10800 h 21600"/>
              <a:gd name="T6" fmla="*/ 10800 w 21600"/>
              <a:gd name="T7" fmla="*/ 0 h 21600"/>
              <a:gd name="T8" fmla="*/ 4690 w 21600"/>
              <a:gd name="T9" fmla="*/ 4690 h 21600"/>
              <a:gd name="T10" fmla="*/ 16910 w 21600"/>
              <a:gd name="T11" fmla="*/ 1691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779" y="21600"/>
                </a:lnTo>
                <a:lnTo>
                  <a:pt x="1582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3482975" y="3944938"/>
            <a:ext cx="2779713" cy="490537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000" b="1" u="sng" dirty="0"/>
              <a:t>RRKS Team</a:t>
            </a:r>
            <a:endParaRPr lang="en-US" sz="2000" dirty="0">
              <a:latin typeface="Garamond" pitchFamily="-107" charset="0"/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3962400" y="2057400"/>
            <a:ext cx="1863725" cy="381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600" b="1" u="sng" dirty="0"/>
              <a:t>STAT Team</a:t>
            </a:r>
          </a:p>
          <a:p>
            <a:pPr algn="ctr"/>
            <a:endParaRPr lang="en-US" sz="1400" b="1" u="sng" dirty="0"/>
          </a:p>
          <a:p>
            <a:endParaRPr lang="en-US" sz="2000" dirty="0">
              <a:latin typeface="Garamond" pitchFamily="-107" charset="0"/>
            </a:endParaRP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228600" y="4038600"/>
            <a:ext cx="2281238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800" u="sng" dirty="0">
                <a:latin typeface="Times New Roman" pitchFamily="-107" charset="0"/>
              </a:rPr>
              <a:t>School-Wide Systems</a:t>
            </a:r>
          </a:p>
          <a:p>
            <a:r>
              <a:rPr lang="en-US" sz="1600" dirty="0">
                <a:latin typeface="Times New Roman" pitchFamily="-107" charset="0"/>
              </a:rPr>
              <a:t>Matrix</a:t>
            </a:r>
          </a:p>
          <a:p>
            <a:r>
              <a:rPr lang="en-US" sz="1600" dirty="0">
                <a:latin typeface="Times New Roman" pitchFamily="-107" charset="0"/>
              </a:rPr>
              <a:t>Lesson Plans</a:t>
            </a:r>
          </a:p>
          <a:p>
            <a:r>
              <a:rPr lang="en-US" sz="1600" dirty="0">
                <a:latin typeface="Times New Roman" pitchFamily="-107" charset="0"/>
              </a:rPr>
              <a:t>School-Wide Data</a:t>
            </a:r>
          </a:p>
          <a:p>
            <a:r>
              <a:rPr lang="en-US" sz="1600" dirty="0">
                <a:latin typeface="Times New Roman" pitchFamily="-107" charset="0"/>
              </a:rPr>
              <a:t>Acknowledgement</a:t>
            </a:r>
          </a:p>
          <a:p>
            <a:r>
              <a:rPr lang="en-US" sz="1600" dirty="0">
                <a:latin typeface="Times New Roman" pitchFamily="-107" charset="0"/>
              </a:rPr>
              <a:t>Communication</a:t>
            </a:r>
            <a:endParaRPr lang="en-US" sz="1200" dirty="0">
              <a:latin typeface="Times New Roman" pitchFamily="-107" charset="0"/>
            </a:endParaRPr>
          </a:p>
          <a:p>
            <a:endParaRPr lang="en-US" sz="2000" dirty="0">
              <a:latin typeface="Times New Roman" pitchFamily="-107" charset="0"/>
            </a:endParaRP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2895600" y="4267200"/>
            <a:ext cx="3859213" cy="1093788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1600" dirty="0">
              <a:latin typeface="Garamond" pitchFamily="-107" charset="0"/>
            </a:endParaRPr>
          </a:p>
          <a:p>
            <a:pPr algn="ctr"/>
            <a:r>
              <a:rPr lang="en-US" sz="2000" dirty="0">
                <a:latin typeface="Garamond" pitchFamily="-107" charset="0"/>
              </a:rPr>
              <a:t>Core Team Representative</a:t>
            </a:r>
          </a:p>
          <a:p>
            <a:pPr algn="ctr"/>
            <a:r>
              <a:rPr lang="en-US" sz="2000" dirty="0">
                <a:latin typeface="Garamond" pitchFamily="-107" charset="0"/>
              </a:rPr>
              <a:t>District PBS Support</a:t>
            </a:r>
          </a:p>
          <a:p>
            <a:pPr algn="ctr"/>
            <a:r>
              <a:rPr lang="en-US" sz="2000" dirty="0">
                <a:latin typeface="Garamond" pitchFamily="-107" charset="0"/>
              </a:rPr>
              <a:t>Building Administrator and Counselors</a:t>
            </a:r>
          </a:p>
          <a:p>
            <a:pPr algn="ctr"/>
            <a:endParaRPr lang="en-US" sz="2000" dirty="0">
              <a:latin typeface="Garamond" pitchFamily="-107" charset="0"/>
            </a:endParaRPr>
          </a:p>
          <a:p>
            <a:pPr algn="ctr"/>
            <a:r>
              <a:rPr lang="en-US" sz="2000" dirty="0">
                <a:latin typeface="Garamond" pitchFamily="-107" charset="0"/>
              </a:rPr>
              <a:t>*Meets Monthly</a:t>
            </a: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3505200" y="2362200"/>
            <a:ext cx="2743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Garamond" pitchFamily="-107" charset="0"/>
              </a:rPr>
              <a:t>Core Team Representative</a:t>
            </a:r>
          </a:p>
          <a:p>
            <a:pPr algn="ctr"/>
            <a:r>
              <a:rPr lang="en-US" sz="1800" dirty="0">
                <a:latin typeface="Garamond" pitchFamily="-107" charset="0"/>
              </a:rPr>
              <a:t>SAT Partner</a:t>
            </a:r>
          </a:p>
          <a:p>
            <a:pPr algn="ctr"/>
            <a:r>
              <a:rPr lang="en-US" sz="1800" dirty="0">
                <a:latin typeface="Garamond" pitchFamily="-107" charset="0"/>
              </a:rPr>
              <a:t>Core Team Teachers</a:t>
            </a:r>
          </a:p>
          <a:p>
            <a:pPr algn="ctr"/>
            <a:endParaRPr lang="en-US" sz="1800" dirty="0">
              <a:latin typeface="Garamond" pitchFamily="-107" charset="0"/>
            </a:endParaRPr>
          </a:p>
          <a:p>
            <a:pPr algn="ctr"/>
            <a:r>
              <a:rPr lang="en-US" sz="1800" dirty="0">
                <a:latin typeface="Garamond" pitchFamily="-107" charset="0"/>
              </a:rPr>
              <a:t>*Meets Weekly</a:t>
            </a: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533400" y="2133600"/>
            <a:ext cx="2436813" cy="1176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800" u="sng" dirty="0">
                <a:latin typeface="Times New Roman" pitchFamily="-107" charset="0"/>
              </a:rPr>
              <a:t>Core Team/Classrooms</a:t>
            </a:r>
          </a:p>
          <a:p>
            <a:r>
              <a:rPr lang="en-US" sz="1600" dirty="0">
                <a:latin typeface="Times New Roman" pitchFamily="-107" charset="0"/>
              </a:rPr>
              <a:t>Implement AIS</a:t>
            </a:r>
          </a:p>
          <a:p>
            <a:r>
              <a:rPr lang="en-US" sz="1600" dirty="0">
                <a:latin typeface="Times New Roman" pitchFamily="-107" charset="0"/>
              </a:rPr>
              <a:t>Monitor Progress</a:t>
            </a:r>
          </a:p>
          <a:p>
            <a:r>
              <a:rPr lang="en-US" sz="1600" dirty="0">
                <a:latin typeface="Times New Roman" pitchFamily="-107" charset="0"/>
              </a:rPr>
              <a:t>Refer to SAT</a:t>
            </a:r>
            <a:r>
              <a:rPr lang="en-US" sz="1200" dirty="0">
                <a:latin typeface="Times New Roman" pitchFamily="-107" charset="0"/>
              </a:rPr>
              <a:t> </a:t>
            </a: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1066800" y="457200"/>
            <a:ext cx="2590800" cy="1341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800" u="sng" dirty="0">
                <a:latin typeface="Times New Roman" pitchFamily="-107" charset="0"/>
              </a:rPr>
              <a:t>SAT Process</a:t>
            </a:r>
          </a:p>
          <a:p>
            <a:r>
              <a:rPr lang="en-US" sz="1600" dirty="0">
                <a:latin typeface="Times New Roman" pitchFamily="-107" charset="0"/>
              </a:rPr>
              <a:t>Teacher Training and Support</a:t>
            </a:r>
          </a:p>
          <a:p>
            <a:r>
              <a:rPr lang="en-US" sz="1600" dirty="0">
                <a:latin typeface="Times New Roman" pitchFamily="-107" charset="0"/>
              </a:rPr>
              <a:t>Targeted Interventions</a:t>
            </a:r>
          </a:p>
          <a:p>
            <a:r>
              <a:rPr lang="en-US" sz="1600" dirty="0">
                <a:latin typeface="Times New Roman" pitchFamily="-107" charset="0"/>
              </a:rPr>
              <a:t>Individual Student Plans</a:t>
            </a:r>
            <a:endParaRPr lang="en-US" sz="1200" dirty="0">
              <a:latin typeface="Times New Roman" pitchFamily="-107" charset="0"/>
            </a:endParaRPr>
          </a:p>
        </p:txBody>
      </p:sp>
      <p:sp>
        <p:nvSpPr>
          <p:cNvPr id="79883" name="AutoShape 11"/>
          <p:cNvSpPr>
            <a:spLocks noChangeArrowheads="1"/>
          </p:cNvSpPr>
          <p:nvPr/>
        </p:nvSpPr>
        <p:spPr bwMode="auto">
          <a:xfrm>
            <a:off x="3849688" y="425450"/>
            <a:ext cx="1989137" cy="159861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4267200" y="685800"/>
            <a:ext cx="11350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600" b="1" u="sng" dirty="0"/>
              <a:t>SAT Team</a:t>
            </a:r>
            <a:endParaRPr lang="en-US" sz="1400" b="1" u="sng" dirty="0"/>
          </a:p>
          <a:p>
            <a:endParaRPr lang="en-US" sz="2000" dirty="0">
              <a:latin typeface="Garamond" pitchFamily="-107" charset="0"/>
            </a:endParaRPr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3886200" y="1219200"/>
            <a:ext cx="1905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Garamond" pitchFamily="-107" charset="0"/>
              </a:rPr>
              <a:t>Administrator</a:t>
            </a:r>
          </a:p>
          <a:p>
            <a:pPr algn="ctr"/>
            <a:r>
              <a:rPr lang="en-US" sz="1600" dirty="0">
                <a:latin typeface="Garamond" pitchFamily="-107" charset="0"/>
              </a:rPr>
              <a:t>Counselor</a:t>
            </a:r>
          </a:p>
          <a:p>
            <a:pPr algn="ctr"/>
            <a:r>
              <a:rPr lang="en-US" sz="1600" dirty="0">
                <a:latin typeface="Garamond" pitchFamily="-107" charset="0"/>
              </a:rPr>
              <a:t>Behavior Specialist</a:t>
            </a:r>
            <a:endParaRPr lang="en-US" sz="1400" dirty="0">
              <a:latin typeface="Garamond" pitchFamily="-107" charset="0"/>
            </a:endParaRPr>
          </a:p>
          <a:p>
            <a:pPr algn="ctr"/>
            <a:endParaRPr lang="en-US" sz="1400" dirty="0">
              <a:latin typeface="Garamond" pitchFamily="-107" charset="0"/>
            </a:endParaRPr>
          </a:p>
        </p:txBody>
      </p:sp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1838325" y="36513"/>
            <a:ext cx="5945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endParaRPr lang="en-US" sz="18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Fluent in Universals and basic logic of SW-PBS</a:t>
            </a:r>
          </a:p>
          <a:p>
            <a:r>
              <a:rPr lang="en-US" dirty="0" smtClean="0"/>
              <a:t>Familiar with planning (SAS) and fidelity tools (SET, </a:t>
            </a:r>
            <a:r>
              <a:rPr lang="en-US" dirty="0" err="1" smtClean="0"/>
              <a:t>BoQ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548230"/>
      </p:ext>
    </p:extLst>
  </p:cSld>
  <p:clrMapOvr>
    <a:masterClrMapping/>
  </p:clrMapOvr>
  <p:transition>
    <p:cut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 </a:t>
            </a:r>
            <a:r>
              <a:rPr lang="en-US" dirty="0" smtClean="0">
                <a:latin typeface="Times New Roman"/>
              </a:rPr>
              <a:t>Tier II/III Support Process</a:t>
            </a:r>
            <a:endParaRPr lang="en-US" dirty="0">
              <a:latin typeface="Times New Roman"/>
            </a:endParaRP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273355" y="1600200"/>
            <a:ext cx="85344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sz="3765" dirty="0" smtClean="0">
                <a:latin typeface="Times New Roman"/>
                <a:ea typeface="ＭＳ Ｐゴシック" pitchFamily="36" charset="-128"/>
              </a:rPr>
              <a:t>Step 1 – Insure U</a:t>
            </a:r>
            <a:r>
              <a:rPr lang="en-US" sz="3765" dirty="0" smtClean="0">
                <a:solidFill>
                  <a:srgbClr val="000000"/>
                </a:solidFill>
                <a:latin typeface="Times New Roman"/>
                <a:ea typeface="ＭＳ Ｐゴシック" pitchFamily="36" charset="-128"/>
              </a:rPr>
              <a:t>niversals, including Classroom, in place</a:t>
            </a:r>
          </a:p>
          <a:p>
            <a:r>
              <a:rPr lang="en-US" sz="3765" dirty="0" smtClean="0">
                <a:latin typeface="Times New Roman"/>
                <a:ea typeface="ＭＳ Ｐゴシック" pitchFamily="36" charset="-128"/>
              </a:rPr>
              <a:t>Step 2 – Student Identification Process </a:t>
            </a:r>
          </a:p>
          <a:p>
            <a:pPr lvl="1"/>
            <a:r>
              <a:rPr lang="en-US" sz="3365" dirty="0" smtClean="0">
                <a:latin typeface="Times New Roman"/>
                <a:ea typeface="ＭＳ Ｐゴシック" pitchFamily="36" charset="-128"/>
              </a:rPr>
              <a:t>Decision Rules</a:t>
            </a:r>
          </a:p>
          <a:p>
            <a:pPr lvl="1"/>
            <a:r>
              <a:rPr lang="en-US" sz="3365" dirty="0" smtClean="0">
                <a:latin typeface="Times New Roman"/>
                <a:ea typeface="ＭＳ Ｐゴシック" pitchFamily="36" charset="-128"/>
              </a:rPr>
              <a:t>Referral</a:t>
            </a:r>
          </a:p>
          <a:p>
            <a:pPr lvl="1"/>
            <a:r>
              <a:rPr lang="en-US" sz="3365" dirty="0" smtClean="0">
                <a:latin typeface="Times New Roman"/>
                <a:ea typeface="ＭＳ Ｐゴシック" pitchFamily="36" charset="-128"/>
              </a:rPr>
              <a:t>Screen </a:t>
            </a:r>
          </a:p>
          <a:p>
            <a:r>
              <a:rPr lang="en-US" sz="3765" dirty="0" smtClean="0">
                <a:solidFill>
                  <a:srgbClr val="008000"/>
                </a:solidFill>
                <a:latin typeface="Times New Roman"/>
                <a:ea typeface="ＭＳ Ｐゴシック" pitchFamily="36" charset="-128"/>
              </a:rPr>
              <a:t>Step 3 – </a:t>
            </a:r>
            <a:r>
              <a:rPr lang="en-US" sz="4000" dirty="0" smtClean="0">
                <a:solidFill>
                  <a:srgbClr val="008000"/>
                </a:solidFill>
                <a:latin typeface="Times New Roman"/>
                <a:ea typeface="ＭＳ Ｐゴシック" pitchFamily="36" charset="-128"/>
              </a:rPr>
              <a:t>Classroom Problem Solving</a:t>
            </a:r>
            <a:endParaRPr lang="en-US" sz="3765" dirty="0" smtClean="0">
              <a:solidFill>
                <a:srgbClr val="008000"/>
              </a:solidFill>
              <a:latin typeface="Times New Roman"/>
              <a:ea typeface="ＭＳ Ｐゴシック" pitchFamily="36" charset="-128"/>
            </a:endParaRPr>
          </a:p>
          <a:p>
            <a:pPr lvl="1"/>
            <a:r>
              <a:rPr lang="en-US" sz="3600" dirty="0" smtClean="0">
                <a:latin typeface="Times New Roman"/>
                <a:ea typeface="ＭＳ Ｐゴシック" pitchFamily="36" charset="-128"/>
              </a:rPr>
              <a:t>Classroom supports </a:t>
            </a:r>
            <a:r>
              <a:rPr lang="en-US" sz="3365" dirty="0" smtClean="0">
                <a:latin typeface="Times New Roman"/>
                <a:ea typeface="ＭＳ Ｐゴシック" pitchFamily="36" charset="-128"/>
              </a:rPr>
              <a:t>(function-based)</a:t>
            </a:r>
          </a:p>
          <a:p>
            <a:pPr lvl="1"/>
            <a:r>
              <a:rPr lang="en-US" sz="3365" dirty="0" smtClean="0">
                <a:latin typeface="Times New Roman"/>
                <a:ea typeface="ＭＳ Ｐゴシック" pitchFamily="36" charset="-128"/>
              </a:rPr>
              <a:t>Progress monitor</a:t>
            </a:r>
          </a:p>
          <a:p>
            <a:r>
              <a:rPr lang="en-US" sz="3765" dirty="0" smtClean="0">
                <a:latin typeface="Times New Roman"/>
                <a:ea typeface="ＭＳ Ｐゴシック" pitchFamily="36" charset="-128"/>
              </a:rPr>
              <a:t>Step 4 - Tier II/III supports</a:t>
            </a:r>
          </a:p>
          <a:p>
            <a:pPr lvl="1"/>
            <a:r>
              <a:rPr lang="en-US" sz="3365" dirty="0" smtClean="0">
                <a:latin typeface="Times New Roman"/>
                <a:ea typeface="ＭＳ Ｐゴシック" pitchFamily="36" charset="-128"/>
              </a:rPr>
              <a:t>Non-responders to grade level supports</a:t>
            </a:r>
          </a:p>
          <a:p>
            <a:pPr lvl="1"/>
            <a:r>
              <a:rPr lang="en-US" sz="3365" dirty="0" smtClean="0">
                <a:latin typeface="Times New Roman"/>
                <a:ea typeface="ＭＳ Ｐゴシック" pitchFamily="36" charset="-128"/>
              </a:rPr>
              <a:t>Match function of student behavior to intervention</a:t>
            </a:r>
          </a:p>
          <a:p>
            <a:pPr lvl="1"/>
            <a:r>
              <a:rPr lang="en-US" sz="3365" dirty="0" smtClean="0">
                <a:latin typeface="Times New Roman"/>
                <a:ea typeface="ＭＳ Ｐゴシック" pitchFamily="36" charset="-128"/>
              </a:rPr>
              <a:t>Progress monitor</a:t>
            </a:r>
          </a:p>
          <a:p>
            <a:r>
              <a:rPr lang="en-US" sz="3765" dirty="0" smtClean="0">
                <a:latin typeface="Times New Roman"/>
                <a:ea typeface="ＭＳ Ｐゴシック" pitchFamily="36" charset="-128"/>
              </a:rPr>
              <a:t>Step 5 - Evaluate Process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1. Classroom Universals in place</a:t>
            </a:r>
            <a:endParaRPr lang="en-US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Review of essential feature</a:t>
            </a:r>
          </a:p>
          <a:p>
            <a:r>
              <a:rPr lang="en-US" dirty="0" smtClean="0">
                <a:latin typeface="+mn-lt"/>
              </a:rPr>
              <a:t>Implementation Plan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sz="4000" dirty="0" smtClean="0">
                <a:latin typeface="+mn-lt"/>
                <a:cs typeface="ＭＳ Ｐゴシック" pitchFamily="-65" charset="-128"/>
              </a:rPr>
              <a:t>Essential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153400" cy="4876800"/>
          </a:xfrm>
        </p:spPr>
        <p:txBody>
          <a:bodyPr>
            <a:normAutofit fontScale="70000" lnSpcReduction="20000"/>
          </a:bodyPr>
          <a:lstStyle/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Times New Roman"/>
                <a:cs typeface="ＭＳ Ｐゴシック" pitchFamily="-108" charset="-128"/>
              </a:rPr>
              <a:t>Classroom expectations </a:t>
            </a:r>
            <a:r>
              <a:rPr lang="en-US" dirty="0">
                <a:latin typeface="Times New Roman"/>
                <a:cs typeface="ＭＳ Ｐゴシック" pitchFamily="-108" charset="-128"/>
              </a:rPr>
              <a:t>&amp;</a:t>
            </a:r>
            <a:r>
              <a:rPr lang="en-US" dirty="0" smtClean="0">
                <a:latin typeface="Times New Roman"/>
                <a:cs typeface="ＭＳ Ｐゴシック" pitchFamily="-108" charset="-128"/>
              </a:rPr>
              <a:t> rules defined and taught (all use school-wide, create classroom examples)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Times New Roman"/>
                <a:cs typeface="ＭＳ Ｐゴシック" pitchFamily="-108" charset="-128"/>
              </a:rPr>
              <a:t>Procedures &amp;</a:t>
            </a:r>
            <a:r>
              <a:rPr lang="en-US" dirty="0" smtClean="0">
                <a:latin typeface="Times New Roman"/>
                <a:cs typeface="ＭＳ Ｐゴシック" pitchFamily="-108" charset="-128"/>
              </a:rPr>
              <a:t> routines defined and taught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Times New Roman"/>
                <a:cs typeface="ＭＳ Ｐゴシック" pitchFamily="-108" charset="-128"/>
              </a:rPr>
              <a:t>Continuum of</a:t>
            </a:r>
            <a:r>
              <a:rPr lang="en-US" dirty="0" smtClean="0">
                <a:latin typeface="Times New Roman"/>
                <a:cs typeface="ＭＳ Ｐゴシック" pitchFamily="-108" charset="-128"/>
              </a:rPr>
              <a:t> strategies </a:t>
            </a:r>
            <a:r>
              <a:rPr lang="en-US" dirty="0">
                <a:latin typeface="Times New Roman"/>
                <a:cs typeface="ＭＳ Ｐゴシック" pitchFamily="-108" charset="-128"/>
              </a:rPr>
              <a:t>to</a:t>
            </a:r>
            <a:r>
              <a:rPr lang="en-US" dirty="0" smtClean="0">
                <a:latin typeface="Times New Roman"/>
                <a:cs typeface="ＭＳ Ｐゴシック" pitchFamily="-108" charset="-128"/>
              </a:rPr>
              <a:t> acknowledge </a:t>
            </a:r>
            <a:r>
              <a:rPr lang="en-US" dirty="0">
                <a:latin typeface="Times New Roman"/>
                <a:cs typeface="ＭＳ Ｐゴシック" pitchFamily="-108" charset="-128"/>
              </a:rPr>
              <a:t>a</a:t>
            </a:r>
            <a:r>
              <a:rPr lang="en-US" dirty="0" smtClean="0">
                <a:latin typeface="Times New Roman"/>
                <a:cs typeface="ＭＳ Ｐゴシック" pitchFamily="-108" charset="-128"/>
              </a:rPr>
              <a:t>ppropriate behavior in place and used with high frequency (4:1)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Times New Roman"/>
                <a:cs typeface="ＭＳ Ｐゴシック" pitchFamily="-108" charset="-128"/>
              </a:rPr>
              <a:t>Continuum of</a:t>
            </a:r>
            <a:r>
              <a:rPr lang="en-US" dirty="0" smtClean="0">
                <a:latin typeface="Times New Roman"/>
                <a:cs typeface="ＭＳ Ｐゴシック" pitchFamily="-108" charset="-128"/>
              </a:rPr>
              <a:t> strategies </a:t>
            </a:r>
            <a:r>
              <a:rPr lang="en-US" dirty="0">
                <a:latin typeface="Times New Roman"/>
                <a:cs typeface="ＭＳ Ｐゴシック" pitchFamily="-108" charset="-128"/>
              </a:rPr>
              <a:t>to</a:t>
            </a:r>
            <a:r>
              <a:rPr lang="en-US" dirty="0" smtClean="0">
                <a:latin typeface="Times New Roman"/>
                <a:cs typeface="ＭＳ Ｐゴシック" pitchFamily="-108" charset="-128"/>
              </a:rPr>
              <a:t> respond </a:t>
            </a:r>
            <a:r>
              <a:rPr lang="en-US" dirty="0">
                <a:latin typeface="Times New Roman"/>
                <a:cs typeface="ＭＳ Ｐゴシック" pitchFamily="-108" charset="-128"/>
              </a:rPr>
              <a:t>to</a:t>
            </a:r>
            <a:r>
              <a:rPr lang="en-US" dirty="0" smtClean="0">
                <a:latin typeface="Times New Roman"/>
                <a:cs typeface="ＭＳ Ｐゴシック" pitchFamily="-108" charset="-128"/>
              </a:rPr>
              <a:t> inappropriate behavior in place and used per established school-wide procedure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Times New Roman"/>
                <a:cs typeface="ＭＳ Ｐゴシック" pitchFamily="-108" charset="-128"/>
              </a:rPr>
              <a:t>Students are actively supervised (pre-corrects and positive feedback)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>
                <a:latin typeface="Times New Roman"/>
                <a:cs typeface="ＭＳ Ｐゴシック" pitchFamily="-108" charset="-128"/>
              </a:rPr>
              <a:t>Students are given multiple opportunities to respond (OTR) to promote high rates of academic engagement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Times New Roman"/>
                <a:cs typeface="ＭＳ Ｐゴシック" pitchFamily="-108" charset="-128"/>
              </a:rPr>
              <a:t>Activity </a:t>
            </a:r>
            <a:r>
              <a:rPr lang="en-US" dirty="0">
                <a:latin typeface="Times New Roman"/>
                <a:cs typeface="ＭＳ Ｐゴシック" pitchFamily="-108" charset="-128"/>
              </a:rPr>
              <a:t>s</a:t>
            </a:r>
            <a:r>
              <a:rPr lang="en-US" dirty="0" smtClean="0">
                <a:latin typeface="Times New Roman"/>
                <a:cs typeface="ＭＳ Ｐゴシック" pitchFamily="-108" charset="-128"/>
              </a:rPr>
              <a:t>equence promotes optimal instruction time and student engaged time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>
                <a:latin typeface="Times New Roman"/>
                <a:cs typeface="ＭＳ Ｐゴシック" pitchFamily="-108" charset="-128"/>
              </a:rPr>
              <a:t>Instruction is differentiated based on student need</a:t>
            </a:r>
          </a:p>
          <a:p>
            <a:pPr marL="457200" indent="-457200" fontAlgn="auto">
              <a:spcAft>
                <a:spcPts val="0"/>
              </a:spcAft>
              <a:buNone/>
              <a:defRPr/>
            </a:pPr>
            <a:endParaRPr lang="en-US" sz="1600" dirty="0">
              <a:latin typeface="Times New Roman"/>
              <a:cs typeface="ＭＳ Ｐゴシック" pitchFamily="-108" charset="-128"/>
            </a:endParaRPr>
          </a:p>
          <a:p>
            <a:pPr marL="514350" indent="-514350">
              <a:buFontTx/>
              <a:buNone/>
            </a:pPr>
            <a:endParaRPr lang="en-US" dirty="0">
              <a:latin typeface="+mn-lt"/>
              <a:cs typeface="ＭＳ Ｐゴシック" pitchFamily="-65" charset="-128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dirty="0">
                <a:latin typeface="+mn-lt"/>
                <a:cs typeface="ＭＳ Ｐゴシック" pitchFamily="-65" charset="-128"/>
              </a:rPr>
              <a:t>Systems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+mn-lt"/>
                <a:cs typeface="ＭＳ Ｐゴシック" pitchFamily="-65" charset="-128"/>
              </a:rPr>
              <a:t>Teach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>
                <a:latin typeface="+mn-lt"/>
              </a:rPr>
              <a:t>Brief in-service, single topic focus</a:t>
            </a:r>
            <a:endParaRPr lang="en-US" sz="3200" dirty="0" smtClean="0">
              <a:latin typeface="+mn-lt"/>
              <a:cs typeface="ＭＳ Ｐゴシック" pitchFamily="-65" charset="-128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+mn-lt"/>
                <a:cs typeface="ＭＳ Ｐゴシック" pitchFamily="-65" charset="-128"/>
              </a:rPr>
              <a:t>Practice (performance feedback)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>
                <a:latin typeface="+mn-lt"/>
              </a:rPr>
              <a:t>Peer coaching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Principal “walk throughs”</a:t>
            </a:r>
            <a:endParaRPr lang="en-US" sz="3200" dirty="0" smtClean="0">
              <a:latin typeface="+mn-lt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3"/>
          <p:cNvSpPr>
            <a:spLocks noGrp="1"/>
          </p:cNvSpPr>
          <p:nvPr>
            <p:ph type="ctrTitle"/>
          </p:nvPr>
        </p:nvSpPr>
        <p:spPr>
          <a:xfrm>
            <a:off x="685800" y="576915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Effective Classroom </a:t>
            </a:r>
            <a:r>
              <a:rPr lang="en-US" sz="4000" dirty="0" smtClean="0">
                <a:latin typeface="Times New Roman" charset="0"/>
                <a:ea typeface="ＭＳ Ｐゴシック" charset="0"/>
                <a:cs typeface="ＭＳ Ｐゴシック" charset="0"/>
              </a:rPr>
              <a:t>Practices: </a:t>
            </a:r>
            <a:br>
              <a:rPr lang="en-US" sz="4000" dirty="0" smtClean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4000" dirty="0" smtClean="0">
                <a:latin typeface="Times New Roman" charset="0"/>
                <a:ea typeface="ＭＳ Ｐゴシック" charset="0"/>
                <a:cs typeface="ＭＳ Ｐゴシック" charset="0"/>
              </a:rPr>
              <a:t>Mini Modules</a:t>
            </a:r>
            <a:endParaRPr lang="en-US" sz="40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38" name="Subtitle 4"/>
          <p:cNvSpPr>
            <a:spLocks noGrp="1"/>
          </p:cNvSpPr>
          <p:nvPr>
            <p:ph type="subTitle" idx="1"/>
          </p:nvPr>
        </p:nvSpPr>
        <p:spPr>
          <a:xfrm>
            <a:off x="1295400" y="2046940"/>
            <a:ext cx="6400800" cy="2067859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MO SW-</a:t>
            </a:r>
            <a:r>
              <a:rPr lang="en-US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PBS</a:t>
            </a:r>
          </a:p>
          <a:p>
            <a:pPr eaLnBrk="1" hangingPunct="1"/>
            <a:r>
              <a:rPr lang="en-US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bismissouri.org</a:t>
            </a:r>
            <a:r>
              <a:rPr lang="en-US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solidFill>
                <a:srgbClr val="898989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solidFill>
                <a:srgbClr val="898989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993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3482788"/>
            <a:ext cx="274320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668963"/>
            <a:ext cx="3962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Box 14"/>
          <p:cNvSpPr txBox="1">
            <a:spLocks noChangeArrowheads="1"/>
          </p:cNvSpPr>
          <p:nvPr/>
        </p:nvSpPr>
        <p:spPr bwMode="auto">
          <a:xfrm>
            <a:off x="539750" y="5668963"/>
            <a:ext cx="20018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latin typeface="Times New Roman" charset="0"/>
              </a:rPr>
              <a:t>Center for PBS</a:t>
            </a:r>
          </a:p>
          <a:p>
            <a:pPr eaLnBrk="1" hangingPunct="1"/>
            <a:r>
              <a:rPr lang="en-US" sz="1600">
                <a:latin typeface="Times New Roman" charset="0"/>
              </a:rPr>
              <a:t>College of Education</a:t>
            </a:r>
          </a:p>
          <a:p>
            <a:pPr eaLnBrk="1" hangingPunct="1"/>
            <a:r>
              <a:rPr lang="en-US" sz="1600">
                <a:latin typeface="Times New Roman" charset="0"/>
              </a:rPr>
              <a:t>University of Missouri</a:t>
            </a:r>
          </a:p>
          <a:p>
            <a:pPr eaLnBrk="1" hangingPunct="1"/>
            <a:endParaRPr lang="en-US" sz="1600">
              <a:latin typeface="Times New Roman" charset="0"/>
            </a:endParaRPr>
          </a:p>
        </p:txBody>
      </p:sp>
      <p:pic>
        <p:nvPicPr>
          <p:cNvPr id="3994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8" y="5668963"/>
            <a:ext cx="66357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857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8000"/>
                </a:solidFill>
                <a:latin typeface="Calibri" charset="0"/>
                <a:ea typeface="ＭＳ Ｐゴシック" charset="0"/>
                <a:cs typeface="ＭＳ Ｐゴシック" charset="0"/>
              </a:rPr>
              <a:t>Typical School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14850" cy="4525963"/>
          </a:xfrm>
        </p:spPr>
        <p:txBody>
          <a:bodyPr/>
          <a:lstStyle/>
          <a:p>
            <a:pPr marL="1143000" indent="-1143000">
              <a:buFont typeface="Arial" charset="0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17%</a:t>
            </a:r>
            <a:r>
              <a:rPr lang="en-US" dirty="0" smtClean="0"/>
              <a:t>	Direct Instruction</a:t>
            </a:r>
          </a:p>
          <a:p>
            <a:pPr marL="1143000" indent="-1143000">
              <a:buFont typeface="Arial" charset="0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33%</a:t>
            </a:r>
            <a:r>
              <a:rPr lang="en-US" dirty="0" smtClean="0"/>
              <a:t>	Seatwork</a:t>
            </a:r>
          </a:p>
          <a:p>
            <a:pPr marL="1143000" indent="-1143000">
              <a:buFont typeface="Arial" charset="0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20%</a:t>
            </a:r>
            <a:r>
              <a:rPr lang="en-US" dirty="0" smtClean="0"/>
              <a:t>	Transitions</a:t>
            </a:r>
          </a:p>
          <a:p>
            <a:pPr marL="1143000" indent="-1143000">
              <a:buFont typeface="Arial" charset="0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30%</a:t>
            </a:r>
            <a:r>
              <a:rPr lang="en-US" dirty="0" smtClean="0"/>
              <a:t>	Discipline &amp; Other</a:t>
            </a:r>
            <a:br>
              <a:rPr lang="en-US" dirty="0" smtClean="0"/>
            </a:br>
            <a:r>
              <a:rPr lang="en-US" dirty="0" smtClean="0"/>
              <a:t>Non-Instructional</a:t>
            </a:r>
            <a:br>
              <a:rPr lang="en-US" dirty="0" smtClean="0"/>
            </a:br>
            <a:r>
              <a:rPr lang="en-US" dirty="0" smtClean="0"/>
              <a:t>Activities</a:t>
            </a:r>
          </a:p>
          <a:p>
            <a:pPr marL="0" indent="0">
              <a:buFont typeface="Arial" charset="0"/>
              <a:buNone/>
              <a:defRPr/>
            </a:pP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grpSp>
        <p:nvGrpSpPr>
          <p:cNvPr id="41987" name="Group 4"/>
          <p:cNvGrpSpPr>
            <a:grpSpLocks/>
          </p:cNvGrpSpPr>
          <p:nvPr/>
        </p:nvGrpSpPr>
        <p:grpSpPr bwMode="auto">
          <a:xfrm>
            <a:off x="12700" y="6211888"/>
            <a:ext cx="9144000" cy="658812"/>
            <a:chOff x="12700" y="6211407"/>
            <a:chExt cx="9144378" cy="659292"/>
          </a:xfrm>
        </p:grpSpPr>
        <p:sp>
          <p:nvSpPr>
            <p:cNvPr id="6" name="Rectangle 5"/>
            <p:cNvSpPr/>
            <p:nvPr/>
          </p:nvSpPr>
          <p:spPr>
            <a:xfrm>
              <a:off x="12700" y="6756656"/>
              <a:ext cx="9144000" cy="114043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700" y="6288897"/>
              <a:ext cx="9144378" cy="283567"/>
            </a:xfrm>
            <a:prstGeom prst="rect">
              <a:avLst/>
            </a:prstGeom>
            <a:gradFill flip="none" rotWithShape="1">
              <a:gsLst>
                <a:gs pos="75000">
                  <a:srgbClr val="008000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700" y="6572093"/>
              <a:ext cx="9144000" cy="184935"/>
            </a:xfrm>
            <a:prstGeom prst="rect">
              <a:avLst/>
            </a:prstGeom>
            <a:gradFill flip="none" rotWithShape="1">
              <a:gsLst>
                <a:gs pos="65000">
                  <a:srgbClr val="FFF123"/>
                </a:gs>
                <a:gs pos="9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3127" y="6211407"/>
              <a:ext cx="1752672" cy="368568"/>
            </a:xfrm>
            <a:prstGeom prst="rect">
              <a:avLst/>
            </a:prstGeom>
            <a:noFill/>
            <a:effectLst>
              <a:outerShdw blurRad="44450" dist="38100" dir="2700000" algn="tl" rotWithShape="0">
                <a:srgbClr val="008000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/>
                  </a:solidFill>
                </a:rPr>
                <a:t>MO SW-PBS</a:t>
              </a:r>
            </a:p>
          </p:txBody>
        </p:sp>
      </p:grpSp>
      <p:pic>
        <p:nvPicPr>
          <p:cNvPr id="41988" name="Picture 9" descr="RaiseHan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1728788"/>
            <a:ext cx="4170363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3"/>
          <p:cNvSpPr txBox="1">
            <a:spLocks noChangeArrowheads="1"/>
          </p:cNvSpPr>
          <p:nvPr/>
        </p:nvSpPr>
        <p:spPr bwMode="auto">
          <a:xfrm>
            <a:off x="5583238" y="5038725"/>
            <a:ext cx="3317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Cotton, 1995; Walberg, 1988</a:t>
            </a:r>
          </a:p>
        </p:txBody>
      </p:sp>
      <p:sp>
        <p:nvSpPr>
          <p:cNvPr id="11" name="Oval 10"/>
          <p:cNvSpPr/>
          <p:nvPr/>
        </p:nvSpPr>
        <p:spPr>
          <a:xfrm>
            <a:off x="8229600" y="6206190"/>
            <a:ext cx="698500" cy="607202"/>
          </a:xfrm>
          <a:prstGeom prst="ellipse">
            <a:avLst/>
          </a:prstGeom>
          <a:solidFill>
            <a:srgbClr val="008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324</a:t>
            </a:r>
          </a:p>
        </p:txBody>
      </p:sp>
    </p:spTree>
    <p:extLst>
      <p:ext uri="{BB962C8B-B14F-4D97-AF65-F5344CB8AC3E}">
        <p14:creationId xmlns:p14="http://schemas.microsoft.com/office/powerpoint/2010/main" val="241583620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7913" y="593725"/>
            <a:ext cx="5078412" cy="9382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008000"/>
                </a:solidFill>
                <a:latin typeface="Franklin Gothic Book"/>
                <a:cs typeface="Franklin Gothic Book"/>
              </a:rPr>
              <a:t>Discussion: 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Importance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of expectations &amp; 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behaviors?</a:t>
            </a:r>
            <a:endParaRPr lang="en-US" sz="3200" dirty="0">
              <a:solidFill>
                <a:srgbClr val="008000"/>
              </a:solidFill>
              <a:latin typeface="Franklin Gothic Book"/>
              <a:cs typeface="Franklin Gothic Book"/>
            </a:endParaRPr>
          </a:p>
        </p:txBody>
      </p:sp>
      <p:sp>
        <p:nvSpPr>
          <p:cNvPr id="44034" name="Content Placeholder 4"/>
          <p:cNvSpPr>
            <a:spLocks noGrp="1"/>
          </p:cNvSpPr>
          <p:nvPr>
            <p:ph idx="1"/>
          </p:nvPr>
        </p:nvSpPr>
        <p:spPr>
          <a:xfrm>
            <a:off x="854075" y="2101850"/>
            <a:ext cx="7832725" cy="4024313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Calibri" charset="0"/>
              </a:rPr>
              <a:t>Pair Up</a:t>
            </a:r>
          </a:p>
          <a:p>
            <a:r>
              <a:rPr lang="en-US">
                <a:latin typeface="Calibri" charset="0"/>
                <a:ea typeface="ＭＳ Ｐゴシック" charset="0"/>
                <a:cs typeface="Calibri" charset="0"/>
              </a:rPr>
              <a:t>2-Minute Frenzy – Discuss:</a:t>
            </a:r>
          </a:p>
          <a:p>
            <a:pPr>
              <a:buFont typeface="Arial" charset="0"/>
              <a:buNone/>
            </a:pPr>
            <a:endParaRPr lang="en-US" sz="1000">
              <a:latin typeface="Calibri" charset="0"/>
              <a:ea typeface="ＭＳ Ｐゴシック" charset="0"/>
              <a:cs typeface="Calibri" charset="0"/>
            </a:endParaRPr>
          </a:p>
          <a:p>
            <a:pPr lvl="1"/>
            <a:r>
              <a:rPr lang="en-US">
                <a:latin typeface="Calibri" charset="0"/>
                <a:ea typeface="ＭＳ Ｐゴシック" charset="0"/>
                <a:cs typeface="Calibri" charset="0"/>
              </a:rPr>
              <a:t>How has clarifying schoolwide/non-classroom setting behaviors/rules impacted student behavior in our school?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  <a:cs typeface="Calibri" charset="0"/>
              </a:rPr>
              <a:t>Why do you think it is important to clarify </a:t>
            </a:r>
            <a:r>
              <a:rPr lang="en-US">
                <a:solidFill>
                  <a:srgbClr val="008000"/>
                </a:solidFill>
                <a:latin typeface="Calibri" charset="0"/>
                <a:ea typeface="ＭＳ Ｐゴシック" charset="0"/>
                <a:cs typeface="Calibri" charset="0"/>
              </a:rPr>
              <a:t>classroom</a:t>
            </a:r>
            <a:r>
              <a:rPr lang="en-US">
                <a:latin typeface="Calibri" charset="0"/>
                <a:ea typeface="ＭＳ Ｐゴシック" charset="0"/>
                <a:cs typeface="Calibri" charset="0"/>
              </a:rPr>
              <a:t> behaviors/rules?  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4035" name="Picture 5" descr="Macintosh HD:Users:wellspl:Desktop:6-Free-Teamwork-Clipart-Illustration-Showing-Divers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55"/>
          <a:stretch>
            <a:fillRect/>
          </a:stretch>
        </p:blipFill>
        <p:spPr bwMode="auto">
          <a:xfrm>
            <a:off x="552450" y="534988"/>
            <a:ext cx="2046288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240777"/>
      </p:ext>
    </p:extLst>
  </p:cSld>
  <p:clrMapOvr>
    <a:masterClrMapping/>
  </p:clrMapOvr>
  <p:transition>
    <p:cut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800" b="1" dirty="0">
                <a:solidFill>
                  <a:srgbClr val="008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Guidelines for Writing Classroom </a:t>
            </a:r>
            <a:r>
              <a:rPr lang="en-US" sz="4800" b="1" dirty="0" smtClean="0">
                <a:solidFill>
                  <a:srgbClr val="008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Behaviors or Rules</a:t>
            </a:r>
            <a:endParaRPr lang="en-US" sz="4800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1450975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1090613" indent="-1090613">
              <a:buFont typeface="Arial" charset="0"/>
              <a:buNone/>
              <a:tabLst>
                <a:tab pos="568325" algn="l"/>
              </a:tabLst>
              <a:defRPr/>
            </a:pPr>
            <a:r>
              <a:rPr lang="en-US" sz="3600" dirty="0">
                <a:latin typeface="Calibri" pitchFamily="34" charset="0"/>
                <a:ea typeface="ＭＳ Ｐゴシック" charset="0"/>
                <a:cs typeface="Calibri" pitchFamily="34" charset="0"/>
              </a:rPr>
              <a:t>Consistent with </a:t>
            </a:r>
            <a:r>
              <a:rPr lang="en-US" sz="3600" dirty="0" smtClean="0">
                <a:latin typeface="Calibri" pitchFamily="34" charset="0"/>
                <a:ea typeface="ＭＳ Ｐゴシック" charset="0"/>
                <a:cs typeface="Calibri" pitchFamily="34" charset="0"/>
              </a:rPr>
              <a:t>school-wide expectations</a:t>
            </a:r>
            <a:r>
              <a:rPr lang="en-US" sz="3600" dirty="0">
                <a:latin typeface="Calibri" pitchFamily="34" charset="0"/>
                <a:ea typeface="ＭＳ Ｐゴシック" charset="0"/>
                <a:cs typeface="Calibri" pitchFamily="34" charset="0"/>
              </a:rPr>
              <a:t> </a:t>
            </a:r>
          </a:p>
          <a:p>
            <a:pPr marL="1090613" indent="-1090613">
              <a:buFont typeface="Arial" charset="0"/>
              <a:buNone/>
              <a:tabLst>
                <a:tab pos="568325" algn="l"/>
              </a:tabLst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O	</a:t>
            </a:r>
            <a:r>
              <a:rPr lang="en-US" dirty="0" smtClean="0"/>
              <a:t>=	Observable; behaviors that we can see.</a:t>
            </a:r>
          </a:p>
          <a:p>
            <a:pPr marL="1090613" indent="-1090613">
              <a:buFont typeface="Arial" charset="0"/>
              <a:buNone/>
              <a:tabLst>
                <a:tab pos="568325" algn="l"/>
              </a:tabLst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M	</a:t>
            </a:r>
            <a:r>
              <a:rPr lang="en-US" dirty="0" smtClean="0"/>
              <a:t>=	Measureable–we could actually count the occurrence of the behavior.</a:t>
            </a:r>
          </a:p>
          <a:p>
            <a:pPr marL="1090613" indent="-1090613">
              <a:buFont typeface="Arial" charset="0"/>
              <a:buNone/>
              <a:tabLst>
                <a:tab pos="568325" algn="l"/>
              </a:tabLst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P	</a:t>
            </a:r>
            <a:r>
              <a:rPr lang="en-US" dirty="0" smtClean="0"/>
              <a:t>=	Positively stated–things to do to be successful.</a:t>
            </a:r>
          </a:p>
          <a:p>
            <a:pPr marL="1090613" indent="-1090613">
              <a:buFont typeface="Arial" charset="0"/>
              <a:buNone/>
              <a:tabLst>
                <a:tab pos="568325" algn="l"/>
              </a:tabLst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U	</a:t>
            </a:r>
            <a:r>
              <a:rPr lang="en-US" dirty="0" smtClean="0"/>
              <a:t>=	Understandable–student-friendly language.</a:t>
            </a:r>
          </a:p>
          <a:p>
            <a:pPr marL="1090613" indent="-1090613">
              <a:buFont typeface="Arial" charset="0"/>
              <a:buNone/>
              <a:tabLst>
                <a:tab pos="568325" algn="l"/>
              </a:tabLst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A	</a:t>
            </a:r>
            <a:r>
              <a:rPr lang="en-US" dirty="0" smtClean="0"/>
              <a:t>=	Always applicable.</a:t>
            </a:r>
            <a:endParaRPr lang="en-US" dirty="0"/>
          </a:p>
        </p:txBody>
      </p:sp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12700" y="6211888"/>
            <a:ext cx="9144000" cy="658812"/>
            <a:chOff x="12700" y="6211407"/>
            <a:chExt cx="9144378" cy="659292"/>
          </a:xfrm>
        </p:grpSpPr>
        <p:sp>
          <p:nvSpPr>
            <p:cNvPr id="5" name="Rectangle 4"/>
            <p:cNvSpPr/>
            <p:nvPr/>
          </p:nvSpPr>
          <p:spPr>
            <a:xfrm>
              <a:off x="12700" y="6756656"/>
              <a:ext cx="9144000" cy="114043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700" y="6288897"/>
              <a:ext cx="9144378" cy="283567"/>
            </a:xfrm>
            <a:prstGeom prst="rect">
              <a:avLst/>
            </a:prstGeom>
            <a:gradFill flip="none" rotWithShape="1">
              <a:gsLst>
                <a:gs pos="75000">
                  <a:srgbClr val="008000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700" y="6572093"/>
              <a:ext cx="9144000" cy="184935"/>
            </a:xfrm>
            <a:prstGeom prst="rect">
              <a:avLst/>
            </a:prstGeom>
            <a:gradFill flip="none" rotWithShape="1">
              <a:gsLst>
                <a:gs pos="65000">
                  <a:srgbClr val="FFF123"/>
                </a:gs>
                <a:gs pos="9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3127" y="6211407"/>
              <a:ext cx="1752672" cy="368568"/>
            </a:xfrm>
            <a:prstGeom prst="rect">
              <a:avLst/>
            </a:prstGeom>
            <a:noFill/>
            <a:effectLst>
              <a:outerShdw blurRad="44450" dist="38100" dir="2700000" algn="tl" rotWithShape="0">
                <a:srgbClr val="008000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/>
                  </a:solidFill>
                </a:rPr>
                <a:t>MO SW-PBS</a:t>
              </a:r>
            </a:p>
          </p:txBody>
        </p:sp>
      </p:grpSp>
      <p:sp>
        <p:nvSpPr>
          <p:cNvPr id="9" name="Oval 8"/>
          <p:cNvSpPr/>
          <p:nvPr/>
        </p:nvSpPr>
        <p:spPr>
          <a:xfrm>
            <a:off x="8229600" y="6206190"/>
            <a:ext cx="698500" cy="607202"/>
          </a:xfrm>
          <a:prstGeom prst="ellipse">
            <a:avLst/>
          </a:prstGeom>
          <a:solidFill>
            <a:srgbClr val="008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93</a:t>
            </a:r>
          </a:p>
        </p:txBody>
      </p:sp>
    </p:spTree>
    <p:extLst>
      <p:ext uri="{BB962C8B-B14F-4D97-AF65-F5344CB8AC3E}">
        <p14:creationId xmlns:p14="http://schemas.microsoft.com/office/powerpoint/2010/main" val="2063183819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Calibri" charset="0"/>
              </a:rPr>
              <a:t>List problem behaviors in your classroom</a:t>
            </a:r>
          </a:p>
          <a:p>
            <a:r>
              <a:rPr lang="en-US">
                <a:latin typeface="Calibri" charset="0"/>
                <a:ea typeface="ＭＳ Ｐゴシック" charset="0"/>
                <a:cs typeface="Calibri" charset="0"/>
              </a:rPr>
              <a:t>List replacement behavior (what we want kids to do instead) </a:t>
            </a:r>
          </a:p>
          <a:p>
            <a:r>
              <a:rPr lang="en-US">
                <a:latin typeface="Calibri" charset="0"/>
                <a:ea typeface="ＭＳ Ｐゴシック" charset="0"/>
                <a:cs typeface="Calibri" charset="0"/>
              </a:rPr>
              <a:t>List schoolwide expectations</a:t>
            </a:r>
          </a:p>
          <a:p>
            <a:r>
              <a:rPr lang="en-US">
                <a:latin typeface="Calibri" charset="0"/>
                <a:ea typeface="ＭＳ Ｐゴシック" charset="0"/>
                <a:cs typeface="Calibri" charset="0"/>
              </a:rPr>
              <a:t>Categorize rules within schoolwide expectations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130" name="Picture 3" descr="Green-Pencil-Icon-pencils-7151356-150-1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300" y="274638"/>
            <a:ext cx="132556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988" y="492125"/>
            <a:ext cx="6329362" cy="9255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008000"/>
                </a:solidFill>
                <a:latin typeface="Franklin Gothic Book"/>
                <a:cs typeface="Franklin Gothic Book"/>
              </a:rPr>
              <a:t>Activity: 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Classroom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Rule Writing Activity </a:t>
            </a:r>
            <a:r>
              <a:rPr lang="en-US" sz="3200" b="1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Option 1</a:t>
            </a:r>
            <a:endParaRPr lang="en-US" sz="3200" b="1" dirty="0">
              <a:solidFill>
                <a:srgbClr val="FF0000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163701741"/>
      </p:ext>
    </p:extLst>
  </p:cSld>
  <p:clrMapOvr>
    <a:masterClrMapping/>
  </p:clrMapOvr>
  <p:transition>
    <p:cut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574426"/>
              </p:ext>
            </p:extLst>
          </p:nvPr>
        </p:nvGraphicFramePr>
        <p:xfrm>
          <a:off x="2967038" y="1397000"/>
          <a:ext cx="320833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Document" r:id="rId3" imgW="28393651" imgH="35961905" progId="Word.Document.12">
                  <p:link updateAutomatic="1"/>
                </p:oleObj>
              </mc:Choice>
              <mc:Fallback>
                <p:oleObj name="Document" r:id="rId3" imgW="28393651" imgH="35961905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8" y="1397000"/>
                        <a:ext cx="3208337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988517"/>
              </p:ext>
            </p:extLst>
          </p:nvPr>
        </p:nvGraphicFramePr>
        <p:xfrm>
          <a:off x="831850" y="185738"/>
          <a:ext cx="6207125" cy="651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Document" r:id="rId3" imgW="28393651" imgH="35961905" progId="Word.Document.12">
                  <p:link updateAutomatic="1"/>
                </p:oleObj>
              </mc:Choice>
              <mc:Fallback>
                <p:oleObj name="Document" r:id="rId3" imgW="28393651" imgH="35961905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185738"/>
                        <a:ext cx="6207125" cy="651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990776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50800"/>
            <a:ext cx="7632700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19480"/>
      </p:ext>
    </p:extLst>
  </p:cSld>
  <p:clrMapOvr>
    <a:masterClrMapping/>
  </p:clrMapOvr>
  <p:transition>
    <p:cut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190866"/>
              </p:ext>
            </p:extLst>
          </p:nvPr>
        </p:nvGraphicFramePr>
        <p:xfrm>
          <a:off x="1116013" y="185738"/>
          <a:ext cx="5934075" cy="632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77" name="Document" r:id="rId3" imgW="21942857" imgH="32711111" progId="Word.Document.12">
                  <p:link updateAutomatic="1"/>
                </p:oleObj>
              </mc:Choice>
              <mc:Fallback>
                <p:oleObj name="Document" r:id="rId3" imgW="21942857" imgH="32711111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85738"/>
                        <a:ext cx="5934075" cy="6329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624863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2.</a:t>
            </a:r>
            <a:r>
              <a:rPr lang="en-US" sz="5333" dirty="0" smtClean="0">
                <a:latin typeface="+mn-lt"/>
              </a:rPr>
              <a:t> </a:t>
            </a:r>
            <a:r>
              <a:rPr lang="en-US" sz="4000" dirty="0" smtClean="0">
                <a:latin typeface="+mn-lt"/>
              </a:rPr>
              <a:t>Identifying students</a:t>
            </a:r>
            <a:endParaRPr lang="en-US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Current data</a:t>
            </a:r>
          </a:p>
          <a:p>
            <a:pPr lvl="1"/>
            <a:r>
              <a:rPr lang="en-US" dirty="0" smtClean="0">
                <a:latin typeface="+mn-lt"/>
              </a:rPr>
              <a:t>Confidence in numbers</a:t>
            </a:r>
          </a:p>
          <a:p>
            <a:pPr lvl="1"/>
            <a:r>
              <a:rPr lang="en-US" dirty="0" smtClean="0">
                <a:latin typeface="+mn-lt"/>
              </a:rPr>
              <a:t>Consistency across data points</a:t>
            </a:r>
          </a:p>
          <a:p>
            <a:r>
              <a:rPr lang="en-US" dirty="0" smtClean="0">
                <a:latin typeface="+mn-lt"/>
              </a:rPr>
              <a:t>Teacher Referral</a:t>
            </a:r>
          </a:p>
          <a:p>
            <a:r>
              <a:rPr lang="en-US" dirty="0" smtClean="0">
                <a:latin typeface="+mn-lt"/>
              </a:rPr>
              <a:t>Screening</a:t>
            </a:r>
          </a:p>
          <a:p>
            <a:endParaRPr lang="en-US" dirty="0" smtClean="0"/>
          </a:p>
          <a:p>
            <a:pPr>
              <a:buNone/>
            </a:pPr>
            <a:r>
              <a:rPr lang="en-US" i="1" dirty="0" smtClean="0">
                <a:latin typeface="+mn-lt"/>
              </a:rPr>
              <a:t>Approximately 10% of total students</a:t>
            </a:r>
          </a:p>
          <a:p>
            <a:endParaRPr lang="en-US" dirty="0">
              <a:latin typeface="+mn-lt"/>
            </a:endParaRPr>
          </a:p>
        </p:txBody>
      </p:sp>
    </p:spTree>
  </p:cSld>
  <p:clrMapOvr>
    <a:masterClrMapping/>
  </p:clrMapOvr>
  <p:transition>
    <p:cut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Data Decision Rules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Office Discipline Referral (ODR)</a:t>
            </a:r>
          </a:p>
          <a:p>
            <a:pPr lvl="1"/>
            <a:r>
              <a:rPr lang="en-US" dirty="0" smtClean="0"/>
              <a:t>Major</a:t>
            </a:r>
          </a:p>
          <a:p>
            <a:pPr lvl="1"/>
            <a:r>
              <a:rPr lang="en-US" dirty="0" smtClean="0"/>
              <a:t>Minor</a:t>
            </a:r>
          </a:p>
          <a:p>
            <a:r>
              <a:rPr lang="en-US" dirty="0" smtClean="0"/>
              <a:t>Time out of Instruction</a:t>
            </a:r>
          </a:p>
          <a:p>
            <a:pPr lvl="1"/>
            <a:r>
              <a:rPr lang="en-US" dirty="0" smtClean="0"/>
              <a:t>Buddy Room</a:t>
            </a:r>
          </a:p>
          <a:p>
            <a:pPr lvl="1"/>
            <a:r>
              <a:rPr lang="en-US" dirty="0" smtClean="0">
                <a:latin typeface="+mn-lt"/>
              </a:rPr>
              <a:t>Safe </a:t>
            </a:r>
            <a:r>
              <a:rPr lang="en-US" dirty="0" smtClean="0"/>
              <a:t>Seats</a:t>
            </a:r>
          </a:p>
          <a:p>
            <a:pPr lvl="1"/>
            <a:r>
              <a:rPr lang="en-US" dirty="0" smtClean="0">
                <a:latin typeface="+mn-lt"/>
              </a:rPr>
              <a:t>“Discipline” </a:t>
            </a:r>
            <a:r>
              <a:rPr lang="en-US" dirty="0" smtClean="0"/>
              <a:t>Room</a:t>
            </a:r>
          </a:p>
          <a:p>
            <a:pPr lvl="1"/>
            <a:endParaRPr lang="en-US" dirty="0" smtClean="0">
              <a:latin typeface="+mn-lt"/>
            </a:endParaRPr>
          </a:p>
        </p:txBody>
      </p:sp>
    </p:spTree>
  </p:cSld>
  <p:clrMapOvr>
    <a:masterClrMapping/>
  </p:clrMapOvr>
  <p:transition>
    <p:cut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latin typeface="Times New Roman" pitchFamily="-107" charset="0"/>
              </a:rPr>
              <a:t>RRKS TOC </a:t>
            </a:r>
            <a:r>
              <a:rPr lang="en-US" sz="1400" dirty="0">
                <a:latin typeface="Times New Roman" pitchFamily="-107" charset="0"/>
              </a:rPr>
              <a:t>(front side)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533400" y="1524000"/>
            <a:ext cx="7924800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tabLst>
                <a:tab pos="228600" algn="l"/>
                <a:tab pos="1143000" algn="l"/>
                <a:tab pos="2286000" algn="l"/>
                <a:tab pos="2971800" algn="l"/>
              </a:tabLst>
            </a:pPr>
            <a:r>
              <a:rPr lang="en-US" sz="1800" b="1" u="sng" dirty="0"/>
              <a:t>RRKS – Time Out of Class</a:t>
            </a:r>
            <a:r>
              <a:rPr lang="en-US" sz="1800" b="1" dirty="0"/>
              <a:t>	                    </a:t>
            </a:r>
            <a:r>
              <a:rPr lang="en-US" sz="1800" b="1" u="sng" dirty="0"/>
              <a:t>Code: _____</a:t>
            </a:r>
            <a:endParaRPr lang="en-US" sz="1800" dirty="0"/>
          </a:p>
          <a:p>
            <a:pPr>
              <a:tabLst>
                <a:tab pos="228600" algn="l"/>
                <a:tab pos="1143000" algn="l"/>
                <a:tab pos="2286000" algn="l"/>
                <a:tab pos="2971800" algn="l"/>
              </a:tabLst>
            </a:pPr>
            <a:endParaRPr lang="en-US" sz="1800" dirty="0"/>
          </a:p>
          <a:p>
            <a:pPr>
              <a:tabLst>
                <a:tab pos="228600" algn="l"/>
                <a:tab pos="1143000" algn="l"/>
                <a:tab pos="2286000" algn="l"/>
                <a:tab pos="2971800" algn="l"/>
              </a:tabLst>
            </a:pPr>
            <a:r>
              <a:rPr lang="en-US" sz="1800" dirty="0"/>
              <a:t>Student: _________________________   Date:______________________</a:t>
            </a:r>
          </a:p>
          <a:p>
            <a:pPr>
              <a:tabLst>
                <a:tab pos="228600" algn="l"/>
                <a:tab pos="1143000" algn="l"/>
                <a:tab pos="2286000" algn="l"/>
                <a:tab pos="2971800" algn="l"/>
              </a:tabLst>
            </a:pPr>
            <a:endParaRPr lang="en-US" sz="1800" dirty="0"/>
          </a:p>
          <a:p>
            <a:pPr>
              <a:tabLst>
                <a:tab pos="228600" algn="l"/>
                <a:tab pos="1143000" algn="l"/>
                <a:tab pos="2286000" algn="l"/>
                <a:tab pos="2971800" algn="l"/>
              </a:tabLst>
            </a:pPr>
            <a:r>
              <a:rPr lang="en-US" sz="1800" dirty="0"/>
              <a:t>Incident Time:  ____________________# of min. out of rm.:  __________</a:t>
            </a:r>
          </a:p>
          <a:p>
            <a:pPr>
              <a:tabLst>
                <a:tab pos="228600" algn="l"/>
                <a:tab pos="1143000" algn="l"/>
                <a:tab pos="2286000" algn="l"/>
                <a:tab pos="2971800" algn="l"/>
              </a:tabLst>
            </a:pPr>
            <a:endParaRPr lang="en-US" sz="1800" dirty="0"/>
          </a:p>
          <a:p>
            <a:pPr>
              <a:tabLst>
                <a:tab pos="228600" algn="l"/>
                <a:tab pos="1143000" algn="l"/>
                <a:tab pos="2286000" algn="l"/>
                <a:tab pos="2971800" algn="l"/>
              </a:tabLst>
            </a:pPr>
            <a:r>
              <a:rPr lang="en-US" sz="1800" dirty="0"/>
              <a:t>Teacher:  _______________________Subject:  ____________________</a:t>
            </a:r>
          </a:p>
          <a:p>
            <a:pPr>
              <a:tabLst>
                <a:tab pos="228600" algn="l"/>
                <a:tab pos="1143000" algn="l"/>
                <a:tab pos="2286000" algn="l"/>
                <a:tab pos="2971800" algn="l"/>
              </a:tabLst>
            </a:pPr>
            <a:endParaRPr lang="en-US" sz="1800" dirty="0"/>
          </a:p>
          <a:p>
            <a:pPr>
              <a:tabLst>
                <a:tab pos="228600" algn="l"/>
                <a:tab pos="1143000" algn="l"/>
                <a:tab pos="2286000" algn="l"/>
                <a:tab pos="2971800" algn="l"/>
              </a:tabLst>
            </a:pPr>
            <a:r>
              <a:rPr lang="en-US" sz="1800" dirty="0"/>
              <a:t>What did you do/not do that got you sent out of class? ________________________________________________________________________________________________________________________</a:t>
            </a:r>
          </a:p>
          <a:p>
            <a:pPr>
              <a:tabLst>
                <a:tab pos="228600" algn="l"/>
                <a:tab pos="1143000" algn="l"/>
                <a:tab pos="2286000" algn="l"/>
                <a:tab pos="2971800" algn="l"/>
              </a:tabLst>
            </a:pPr>
            <a:endParaRPr lang="en-US" sz="1800" b="1" dirty="0"/>
          </a:p>
          <a:p>
            <a:pPr>
              <a:tabLst>
                <a:tab pos="228600" algn="l"/>
                <a:tab pos="1143000" algn="l"/>
                <a:tab pos="2286000" algn="l"/>
                <a:tab pos="2971800" algn="l"/>
              </a:tabLst>
            </a:pPr>
            <a:r>
              <a:rPr lang="en-US" sz="1800" b="1" dirty="0"/>
              <a:t>Circle the RRKS expectation that was not followed:</a:t>
            </a:r>
            <a:endParaRPr lang="en-US" sz="1800" dirty="0"/>
          </a:p>
          <a:p>
            <a:pPr>
              <a:tabLst>
                <a:tab pos="228600" algn="l"/>
                <a:tab pos="1143000" algn="l"/>
                <a:tab pos="2286000" algn="l"/>
                <a:tab pos="2971800" algn="l"/>
              </a:tabLst>
            </a:pPr>
            <a:r>
              <a:rPr lang="en-US" sz="1800" b="1" dirty="0"/>
              <a:t>	Respect</a:t>
            </a:r>
            <a:r>
              <a:rPr lang="en-US" sz="1800" b="1" dirty="0" smtClean="0"/>
              <a:t>    Responsible   Kind	   Safe</a:t>
            </a:r>
            <a:endParaRPr lang="en-US" sz="1800" dirty="0"/>
          </a:p>
          <a:p>
            <a:pPr>
              <a:tabLst>
                <a:tab pos="228600" algn="l"/>
                <a:tab pos="1143000" algn="l"/>
                <a:tab pos="2286000" algn="l"/>
                <a:tab pos="2971800" algn="l"/>
              </a:tabLst>
            </a:pPr>
            <a:endParaRPr lang="en-US" sz="1800" b="1" dirty="0"/>
          </a:p>
          <a:p>
            <a:pPr>
              <a:tabLst>
                <a:tab pos="228600" algn="l"/>
                <a:tab pos="1143000" algn="l"/>
                <a:tab pos="2286000" algn="l"/>
                <a:tab pos="2971800" algn="l"/>
              </a:tabLst>
            </a:pPr>
            <a:r>
              <a:rPr lang="en-US" sz="1800" b="1" dirty="0"/>
              <a:t>What will you do differently next time?</a:t>
            </a:r>
            <a:r>
              <a:rPr lang="en-US" sz="1800" dirty="0"/>
              <a:t>______________________________________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z="4000" dirty="0">
                <a:latin typeface="Times New Roman" pitchFamily="-107" charset="0"/>
              </a:rPr>
              <a:t>RRKS TOC </a:t>
            </a:r>
            <a:r>
              <a:rPr lang="en-US" sz="1400" dirty="0">
                <a:latin typeface="Times New Roman" pitchFamily="-107" charset="0"/>
              </a:rPr>
              <a:t>(back side)</a:t>
            </a:r>
            <a:r>
              <a:rPr lang="en-US" sz="4800" dirty="0"/>
              <a:t> </a:t>
            </a:r>
            <a:br>
              <a:rPr lang="en-US" sz="4800" dirty="0"/>
            </a:b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685800" y="1371600"/>
            <a:ext cx="4067175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tabLst>
                <a:tab pos="228600" algn="l"/>
                <a:tab pos="1143000" algn="l"/>
                <a:tab pos="2286000" algn="l"/>
                <a:tab pos="2971800" algn="l"/>
              </a:tabLst>
            </a:pPr>
            <a:r>
              <a:rPr lang="en-US" sz="1600" b="1" u="sng" dirty="0">
                <a:ea typeface="Times New Roman" pitchFamily="-107" charset="0"/>
                <a:cs typeface="Times New Roman" pitchFamily="-107" charset="0"/>
              </a:rPr>
              <a:t>Processing Checklist:</a:t>
            </a:r>
            <a:r>
              <a:rPr lang="en-US" sz="1600" b="1" dirty="0">
                <a:ea typeface="Times New Roman" pitchFamily="-107" charset="0"/>
                <a:cs typeface="Times New Roman" pitchFamily="-107" charset="0"/>
              </a:rPr>
              <a:t>	</a:t>
            </a:r>
            <a:endParaRPr lang="en-US" sz="1600" dirty="0"/>
          </a:p>
          <a:p>
            <a:pPr>
              <a:tabLst>
                <a:tab pos="228600" algn="l"/>
                <a:tab pos="1143000" algn="l"/>
                <a:tab pos="2286000" algn="l"/>
                <a:tab pos="2971800" algn="l"/>
              </a:tabLst>
            </a:pPr>
            <a:r>
              <a:rPr lang="en-US" sz="1600" dirty="0">
                <a:ea typeface="Times New Roman" pitchFamily="-107" charset="0"/>
                <a:cs typeface="Times New Roman" pitchFamily="-107" charset="0"/>
              </a:rPr>
              <a:t>Processing data &amp; time:  </a:t>
            </a:r>
          </a:p>
          <a:p>
            <a:pPr>
              <a:tabLst>
                <a:tab pos="228600" algn="l"/>
                <a:tab pos="1143000" algn="l"/>
                <a:tab pos="2286000" algn="l"/>
                <a:tab pos="2971800" algn="l"/>
              </a:tabLst>
            </a:pPr>
            <a:endParaRPr lang="en-US" sz="1600" dirty="0"/>
          </a:p>
          <a:p>
            <a:pPr>
              <a:buFontTx/>
              <a:buChar char="•"/>
              <a:tabLst>
                <a:tab pos="228600" algn="l"/>
                <a:tab pos="1143000" algn="l"/>
                <a:tab pos="2286000" algn="l"/>
                <a:tab pos="2971800" algn="l"/>
              </a:tabLst>
            </a:pPr>
            <a:r>
              <a:rPr lang="en-US" sz="1600" dirty="0">
                <a:ea typeface="Times New Roman" pitchFamily="-107" charset="0"/>
                <a:cs typeface="Times New Roman" pitchFamily="-107" charset="0"/>
              </a:rPr>
              <a:t> Review with the student reason he/she was sent out.</a:t>
            </a:r>
          </a:p>
          <a:p>
            <a:pPr>
              <a:buFont typeface="Symbol" pitchFamily="-107" charset="2"/>
              <a:buNone/>
              <a:tabLst>
                <a:tab pos="228600" algn="l"/>
                <a:tab pos="1143000" algn="l"/>
                <a:tab pos="2286000" algn="l"/>
                <a:tab pos="2971800" algn="l"/>
              </a:tabLst>
            </a:pPr>
            <a:endParaRPr lang="en-US" sz="1600" dirty="0"/>
          </a:p>
          <a:p>
            <a:pPr>
              <a:buFontTx/>
              <a:buChar char="•"/>
              <a:tabLst>
                <a:tab pos="228600" algn="l"/>
                <a:tab pos="1143000" algn="l"/>
                <a:tab pos="2286000" algn="l"/>
                <a:tab pos="2971800" algn="l"/>
              </a:tabLst>
            </a:pPr>
            <a:r>
              <a:rPr lang="en-US" sz="1600" dirty="0">
                <a:ea typeface="Times New Roman" pitchFamily="-107" charset="0"/>
                <a:cs typeface="Times New Roman" pitchFamily="-107" charset="0"/>
              </a:rPr>
              <a:t> Teach &amp; practice replacement behavior.</a:t>
            </a:r>
          </a:p>
          <a:p>
            <a:pPr>
              <a:buFont typeface="Symbol" pitchFamily="-107" charset="2"/>
              <a:buNone/>
              <a:tabLst>
                <a:tab pos="228600" algn="l"/>
                <a:tab pos="1143000" algn="l"/>
                <a:tab pos="2286000" algn="l"/>
                <a:tab pos="2971800" algn="l"/>
              </a:tabLst>
            </a:pPr>
            <a:endParaRPr lang="en-US" sz="1600" dirty="0"/>
          </a:p>
          <a:p>
            <a:pPr>
              <a:buFontTx/>
              <a:buChar char="•"/>
              <a:tabLst>
                <a:tab pos="228600" algn="l"/>
                <a:tab pos="1143000" algn="l"/>
                <a:tab pos="2286000" algn="l"/>
                <a:tab pos="2971800" algn="l"/>
              </a:tabLst>
            </a:pPr>
            <a:r>
              <a:rPr lang="en-US" sz="1600" dirty="0">
                <a:ea typeface="Times New Roman" pitchFamily="-107" charset="0"/>
                <a:cs typeface="Times New Roman" pitchFamily="-107" charset="0"/>
              </a:rPr>
              <a:t> Provide positive reinforcement for replacement behavior.</a:t>
            </a:r>
          </a:p>
          <a:p>
            <a:pPr>
              <a:buFont typeface="Symbol" pitchFamily="-107" charset="2"/>
              <a:buNone/>
              <a:tabLst>
                <a:tab pos="228600" algn="l"/>
                <a:tab pos="1143000" algn="l"/>
                <a:tab pos="2286000" algn="l"/>
                <a:tab pos="2971800" algn="l"/>
              </a:tabLst>
            </a:pPr>
            <a:endParaRPr lang="en-US" sz="1600" dirty="0"/>
          </a:p>
          <a:p>
            <a:pPr>
              <a:buFontTx/>
              <a:buChar char="•"/>
              <a:tabLst>
                <a:tab pos="228600" algn="l"/>
                <a:tab pos="1143000" algn="l"/>
                <a:tab pos="2286000" algn="l"/>
                <a:tab pos="2971800" algn="l"/>
              </a:tabLst>
            </a:pPr>
            <a:r>
              <a:rPr lang="en-US" sz="1600" dirty="0">
                <a:ea typeface="Times New Roman" pitchFamily="-107" charset="0"/>
                <a:cs typeface="Times New Roman" pitchFamily="-107" charset="0"/>
              </a:rPr>
              <a:t> Check the setting in which the behavior occurred.</a:t>
            </a:r>
          </a:p>
          <a:p>
            <a:pPr>
              <a:tabLst>
                <a:tab pos="228600" algn="l"/>
                <a:tab pos="1143000" algn="l"/>
                <a:tab pos="2286000" algn="l"/>
                <a:tab pos="2971800" algn="l"/>
              </a:tabLst>
            </a:pPr>
            <a:endParaRPr lang="en-US" sz="1600" dirty="0">
              <a:ea typeface="Times New Roman" pitchFamily="-107" charset="0"/>
              <a:cs typeface="Times New Roman" pitchFamily="-107" charset="0"/>
            </a:endParaRPr>
          </a:p>
          <a:p>
            <a:pPr>
              <a:tabLst>
                <a:tab pos="228600" algn="l"/>
                <a:tab pos="1143000" algn="l"/>
                <a:tab pos="2286000" algn="l"/>
                <a:tab pos="2971800" algn="l"/>
              </a:tabLst>
            </a:pPr>
            <a:endParaRPr lang="en-US" sz="1600" dirty="0">
              <a:ea typeface="Times New Roman" pitchFamily="-107" charset="0"/>
              <a:cs typeface="Times New Roman" pitchFamily="-107" charset="0"/>
            </a:endParaRPr>
          </a:p>
          <a:p>
            <a:pPr>
              <a:tabLst>
                <a:tab pos="228600" algn="l"/>
                <a:tab pos="1143000" algn="l"/>
                <a:tab pos="2286000" algn="l"/>
                <a:tab pos="2971800" algn="l"/>
              </a:tabLst>
            </a:pPr>
            <a:endParaRPr lang="en-US" sz="1600" dirty="0"/>
          </a:p>
        </p:txBody>
      </p:sp>
      <p:graphicFrame>
        <p:nvGraphicFramePr>
          <p:cNvPr id="74903" name="Group 151"/>
          <p:cNvGraphicFramePr>
            <a:graphicFrameLocks noGrp="1"/>
          </p:cNvGraphicFramePr>
          <p:nvPr/>
        </p:nvGraphicFramePr>
        <p:xfrm>
          <a:off x="4953000" y="1447800"/>
          <a:ext cx="3124200" cy="4145280"/>
        </p:xfrm>
        <a:graphic>
          <a:graphicData uri="http://schemas.openxmlformats.org/drawingml/2006/table">
            <a:tbl>
              <a:tblPr/>
              <a:tblGrid>
                <a:gridCol w="2484438"/>
                <a:gridCol w="639762"/>
              </a:tblGrid>
              <a:tr h="141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1143000" algn="l"/>
                          <a:tab pos="2286000" algn="l"/>
                          <a:tab pos="29718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Times New Roman" pitchFamily="-107" charset="0"/>
                          <a:cs typeface="Times New Roman" pitchFamily="-107" charset="0"/>
                        </a:rPr>
                        <a:t>Whole group instruction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1143000" algn="l"/>
                          <a:tab pos="2286000" algn="l"/>
                          <a:tab pos="29718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Times New Roman" pitchFamily="-107" charset="0"/>
                          <a:cs typeface="Times New Roman" pitchFamily="-107" charset="0"/>
                        </a:rPr>
                        <a:t>Small group instruction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1143000" algn="l"/>
                          <a:tab pos="2286000" algn="l"/>
                          <a:tab pos="29718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Times New Roman" pitchFamily="-107" charset="0"/>
                          <a:cs typeface="Times New Roman" pitchFamily="-107" charset="0"/>
                        </a:rPr>
                        <a:t>Individual work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1143000" algn="l"/>
                          <a:tab pos="2286000" algn="l"/>
                          <a:tab pos="29718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Times New Roman" pitchFamily="-107" charset="0"/>
                          <a:cs typeface="Times New Roman" pitchFamily="-107" charset="0"/>
                        </a:rPr>
                        <a:t>Working with peers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1143000" algn="l"/>
                          <a:tab pos="2286000" algn="l"/>
                          <a:tab pos="29718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Times New Roman" pitchFamily="-107" charset="0"/>
                          <a:cs typeface="Times New Roman" pitchFamily="-107" charset="0"/>
                        </a:rPr>
                        <a:t>Alone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1143000" algn="l"/>
                          <a:tab pos="2286000" algn="l"/>
                          <a:tab pos="29718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Times New Roman" pitchFamily="-107" charset="0"/>
                          <a:cs typeface="Times New Roman" pitchFamily="-107" charset="0"/>
                        </a:rPr>
                        <a:t>1-on-1 instruction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1143000" algn="l"/>
                          <a:tab pos="2286000" algn="l"/>
                          <a:tab pos="29718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Times New Roman" pitchFamily="-107" charset="0"/>
                          <a:cs typeface="Times New Roman" pitchFamily="-107" charset="0"/>
                        </a:rPr>
                        <a:t>Interacting with peers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1143000" algn="l"/>
                          <a:tab pos="2286000" algn="l"/>
                          <a:tab pos="29718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Times New Roman" pitchFamily="-107" charset="0"/>
                          <a:cs typeface="Times New Roman" pitchFamily="-107" charset="0"/>
                        </a:rPr>
                        <a:t>Other: Please identify below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4857" name="Rectangle 105"/>
          <p:cNvSpPr>
            <a:spLocks noChangeArrowheads="1"/>
          </p:cNvSpPr>
          <p:nvPr/>
        </p:nvSpPr>
        <p:spPr bwMode="auto">
          <a:xfrm>
            <a:off x="533400" y="5334000"/>
            <a:ext cx="2759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tabLst>
                <a:tab pos="228600" algn="l"/>
                <a:tab pos="1143000" algn="l"/>
                <a:tab pos="2286000" algn="l"/>
                <a:tab pos="2971800" algn="l"/>
              </a:tabLst>
            </a:pPr>
            <a:r>
              <a:rPr lang="en-US" sz="1200" dirty="0">
                <a:ea typeface="Times New Roman" pitchFamily="-107" charset="0"/>
                <a:cs typeface="Times New Roman" pitchFamily="-107" charset="0"/>
              </a:rPr>
              <a:t>Minor List: Circle the appropriate code</a:t>
            </a:r>
            <a:endParaRPr lang="en-US" dirty="0"/>
          </a:p>
        </p:txBody>
      </p:sp>
      <p:graphicFrame>
        <p:nvGraphicFramePr>
          <p:cNvPr id="74907" name="Group 155"/>
          <p:cNvGraphicFramePr>
            <a:graphicFrameLocks noGrp="1"/>
          </p:cNvGraphicFramePr>
          <p:nvPr/>
        </p:nvGraphicFramePr>
        <p:xfrm>
          <a:off x="609600" y="5638800"/>
          <a:ext cx="5680075" cy="1097280"/>
        </p:xfrm>
        <a:graphic>
          <a:graphicData uri="http://schemas.openxmlformats.org/drawingml/2006/table">
            <a:tbl>
              <a:tblPr/>
              <a:tblGrid>
                <a:gridCol w="2378075"/>
                <a:gridCol w="1270000"/>
                <a:gridCol w="2032000"/>
              </a:tblGrid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1143000" algn="l"/>
                          <a:tab pos="2286000" algn="l"/>
                          <a:tab pos="2971800" algn="l"/>
                        </a:tabLst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Times New Roman" pitchFamily="-107" charset="0"/>
                          <a:cs typeface="Times New Roman" pitchFamily="-107" charset="0"/>
                        </a:rPr>
                        <a:t>(MDD)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1143000" algn="l"/>
                          <a:tab pos="2286000" algn="l"/>
                          <a:tab pos="2971800" algn="l"/>
                        </a:tabLst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Times New Roman" pitchFamily="-107" charset="0"/>
                          <a:cs typeface="Times New Roman" pitchFamily="-107" charset="0"/>
                        </a:rPr>
                        <a:t>Defiance/Disrespect/Non-compliance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1143000" algn="l"/>
                          <a:tab pos="2286000" algn="l"/>
                          <a:tab pos="2971800" algn="l"/>
                        </a:tabLst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Times New Roman" pitchFamily="-107" charset="0"/>
                          <a:cs typeface="Times New Roman" pitchFamily="-107" charset="0"/>
                        </a:rPr>
                        <a:t>(MDS) Disruption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1143000" algn="l"/>
                          <a:tab pos="2286000" algn="l"/>
                          <a:tab pos="2971800" algn="l"/>
                        </a:tabLst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Times New Roman" pitchFamily="-107" charset="0"/>
                          <a:cs typeface="Times New Roman" pitchFamily="-107" charset="0"/>
                        </a:rPr>
                        <a:t>(MI)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1143000" algn="l"/>
                          <a:tab pos="2286000" algn="l"/>
                          <a:tab pos="2971800" algn="l"/>
                        </a:tabLst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Times New Roman" pitchFamily="-107" charset="0"/>
                          <a:cs typeface="Times New Roman" pitchFamily="-107" charset="0"/>
                        </a:rPr>
                        <a:t>Inappropriate Verbal Language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1143000" algn="l"/>
                          <a:tab pos="2286000" algn="l"/>
                          <a:tab pos="2971800" algn="l"/>
                        </a:tabLst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Times New Roman" pitchFamily="-107" charset="0"/>
                          <a:cs typeface="Times New Roman" pitchFamily="-107" charset="0"/>
                        </a:rPr>
                        <a:t>( MO) Other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1143000" algn="l"/>
                          <a:tab pos="2286000" algn="l"/>
                          <a:tab pos="2971800" algn="l"/>
                        </a:tabLst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Times New Roman" pitchFamily="-107" charset="0"/>
                          <a:cs typeface="Times New Roman" pitchFamily="-107" charset="0"/>
                        </a:rPr>
                        <a:t>(MPC) Phys. Contact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1143000" algn="l"/>
                          <a:tab pos="2286000" algn="l"/>
                          <a:tab pos="2971800" algn="l"/>
                        </a:tabLst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Times New Roman" pitchFamily="-107" charset="0"/>
                          <a:cs typeface="Times New Roman" pitchFamily="-107" charset="0"/>
                        </a:rPr>
                        <a:t>(MP) Property Misuse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Other Strategies to Identify Students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Teacher Referral</a:t>
            </a:r>
          </a:p>
          <a:p>
            <a:pPr lvl="1"/>
            <a:r>
              <a:rPr lang="en-US" dirty="0" smtClean="0">
                <a:latin typeface="+mn-lt"/>
              </a:rPr>
              <a:t>Questions to discuss:</a:t>
            </a:r>
          </a:p>
          <a:p>
            <a:pPr lvl="2"/>
            <a:r>
              <a:rPr lang="en-US" dirty="0" smtClean="0">
                <a:latin typeface="+mn-lt"/>
              </a:rPr>
              <a:t>Who completes</a:t>
            </a:r>
          </a:p>
          <a:p>
            <a:pPr lvl="2"/>
            <a:r>
              <a:rPr lang="en-US" dirty="0" smtClean="0">
                <a:latin typeface="+mn-lt"/>
              </a:rPr>
              <a:t>When</a:t>
            </a:r>
          </a:p>
          <a:p>
            <a:pPr lvl="2"/>
            <a:r>
              <a:rPr lang="en-US" dirty="0" smtClean="0"/>
              <a:t>What data must be used/cited</a:t>
            </a:r>
          </a:p>
          <a:p>
            <a:pPr lvl="2"/>
            <a:r>
              <a:rPr lang="en-US" dirty="0" smtClean="0"/>
              <a:t>Focus on externalizing and internalizing</a:t>
            </a:r>
          </a:p>
          <a:p>
            <a:r>
              <a:rPr lang="en-US" dirty="0" smtClean="0">
                <a:latin typeface="+mn-lt"/>
              </a:rPr>
              <a:t>Screening</a:t>
            </a:r>
          </a:p>
          <a:p>
            <a:pPr lvl="1"/>
            <a:r>
              <a:rPr lang="en-US" dirty="0" smtClean="0"/>
              <a:t>What instrument</a:t>
            </a:r>
          </a:p>
          <a:p>
            <a:pPr lvl="1"/>
            <a:r>
              <a:rPr lang="en-US" dirty="0" smtClean="0">
                <a:latin typeface="+mn-lt"/>
              </a:rPr>
              <a:t>Schedule</a:t>
            </a:r>
          </a:p>
        </p:txBody>
      </p:sp>
    </p:spTree>
  </p:cSld>
  <p:clrMapOvr>
    <a:masterClrMapping/>
  </p:clrMapOvr>
  <p:transition>
    <p:cut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25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191855"/>
              </p:ext>
            </p:extLst>
          </p:nvPr>
        </p:nvGraphicFramePr>
        <p:xfrm>
          <a:off x="346350" y="461770"/>
          <a:ext cx="8557730" cy="5772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99" name="Document" r:id="rId3" imgW="5626100" imgH="2971800" progId="Word.Document.12">
                  <p:link updateAutomatic="1"/>
                </p:oleObj>
              </mc:Choice>
              <mc:Fallback>
                <p:oleObj name="Document" r:id="rId3" imgW="5626100" imgH="29718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350" y="461770"/>
                        <a:ext cx="8557730" cy="5772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ut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Tier II Supports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 who do not respond to classroom / informal supports (grade level  2-3 weeks)</a:t>
            </a:r>
          </a:p>
          <a:p>
            <a:r>
              <a:rPr lang="en-US" dirty="0" smtClean="0"/>
              <a:t>Student brought to Tier II Team</a:t>
            </a:r>
          </a:p>
          <a:p>
            <a:r>
              <a:rPr lang="en-US" dirty="0" smtClean="0"/>
              <a:t>Based on function of problem behavior and response to classroom supports, match student to Tier II intervention</a:t>
            </a:r>
          </a:p>
        </p:txBody>
      </p:sp>
    </p:spTree>
  </p:cSld>
  <p:clrMapOvr>
    <a:masterClrMapping/>
  </p:clrMapOvr>
  <p:transition>
    <p:cut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 II Supports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Centralized</a:t>
            </a:r>
          </a:p>
          <a:p>
            <a:r>
              <a:rPr lang="en-US" dirty="0" smtClean="0"/>
              <a:t>Each has a coordinator</a:t>
            </a:r>
          </a:p>
          <a:p>
            <a:r>
              <a:rPr lang="en-US" dirty="0" smtClean="0"/>
              <a:t>Placed in support by Tier II Team</a:t>
            </a:r>
          </a:p>
          <a:p>
            <a:r>
              <a:rPr lang="en-US" dirty="0" smtClean="0"/>
              <a:t>Classroom supports continued / modified</a:t>
            </a:r>
          </a:p>
          <a:p>
            <a:r>
              <a:rPr lang="en-US" dirty="0" smtClean="0"/>
              <a:t>ALL in building aware of their role in supporting students in Tier II Supports</a:t>
            </a:r>
            <a:endParaRPr lang="en-US" dirty="0"/>
          </a:p>
        </p:txBody>
      </p:sp>
    </p:spTree>
  </p:cSld>
  <p:clrMapOvr>
    <a:masterClrMapping/>
  </p:clrMapOvr>
  <p:transition>
    <p:cut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 II Supports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in / Check Out</a:t>
            </a:r>
          </a:p>
          <a:p>
            <a:r>
              <a:rPr lang="en-US" dirty="0" smtClean="0"/>
              <a:t>Social Skill Groups</a:t>
            </a:r>
          </a:p>
          <a:p>
            <a:r>
              <a:rPr lang="en-US" dirty="0" smtClean="0"/>
              <a:t>Academic Supports</a:t>
            </a:r>
          </a:p>
        </p:txBody>
      </p:sp>
    </p:spTree>
  </p:cSld>
  <p:clrMapOvr>
    <a:masterClrMapping/>
  </p:clrMapOvr>
  <p:transition>
    <p:cut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1041400"/>
            <a:ext cx="50927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30043"/>
      </p:ext>
    </p:extLst>
  </p:cSld>
  <p:clrMapOvr>
    <a:masterClrMapping/>
  </p:clrMapOvr>
  <p:transition>
    <p:cut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939" y="618645"/>
            <a:ext cx="8596539" cy="326755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The Behavior Education Program (BEP): A Daily Check-in/Check-out Intervention (CICO)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Crone, </a:t>
            </a:r>
            <a:r>
              <a:rPr lang="en-US" dirty="0" err="1" smtClean="0"/>
              <a:t>Hawken</a:t>
            </a:r>
            <a:r>
              <a:rPr lang="en-US" dirty="0" smtClean="0"/>
              <a:t>, &amp; Horner, 2010</a:t>
            </a:r>
          </a:p>
          <a:p>
            <a:r>
              <a:rPr lang="en-US" dirty="0" smtClean="0"/>
              <a:t>The Guilford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11141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457200" y="488950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spcBef>
                <a:spcPct val="20000"/>
              </a:spcBef>
            </a:pPr>
            <a:r>
              <a:rPr lang="en-US" sz="2400" smtClean="0">
                <a:ea typeface="ＭＳ Ｐゴシック" pitchFamily="34" charset="-128"/>
              </a:rPr>
              <a:t>Crone, D. A., Hawken, L. S. &amp; Horner, R. H.  (2010).  Responding to Problem Behavior in Schools:  The Behavior Education Program.  New York:  Guilford Press.</a:t>
            </a:r>
            <a:r>
              <a:rPr lang="en-US" sz="2400" smtClean="0"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US" sz="2400" smtClean="0">
                <a:latin typeface="Times New Roman" pitchFamily="18" charset="0"/>
                <a:ea typeface="ＭＳ Ｐゴシック" pitchFamily="34" charset="-128"/>
              </a:rPr>
            </a:br>
            <a:endParaRPr lang="en-US" sz="2400" smtClean="0">
              <a:ea typeface="ＭＳ Ｐゴシック" pitchFamily="34" charset="-128"/>
            </a:endParaRPr>
          </a:p>
        </p:txBody>
      </p:sp>
      <p:pic>
        <p:nvPicPr>
          <p:cNvPr id="89091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763" y="1631950"/>
            <a:ext cx="4478337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2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8100" y="1943100"/>
            <a:ext cx="29210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029262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       Check-in/Check-out 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Pages 102-103</a:t>
            </a:r>
            <a:r>
              <a:rPr lang="en-US" dirty="0" smtClean="0"/>
              <a:t> of your workbook provide an overview of the CICO intervention.</a:t>
            </a:r>
          </a:p>
          <a:p>
            <a:endParaRPr lang="en-US" dirty="0"/>
          </a:p>
          <a:p>
            <a:r>
              <a:rPr lang="en-US" dirty="0" smtClean="0"/>
              <a:t>Read these pages then, with your team, discuss how the CICO process is similar to strategies your school already uses.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16" y="472602"/>
            <a:ext cx="1463457" cy="94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080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8000"/>
                </a:solidFill>
                <a:ea typeface="ＭＳ Ｐゴシック" pitchFamily="34" charset="-128"/>
              </a:rPr>
              <a:t>Check-In/Check-Out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pitchFamily="-108" charset="0"/>
              <a:buChar char="•"/>
              <a:defRPr/>
            </a:pPr>
            <a:r>
              <a:rPr lang="en-US" dirty="0" smtClean="0">
                <a:latin typeface="+mj-lt"/>
              </a:rPr>
              <a:t>Basic Cycle</a:t>
            </a:r>
          </a:p>
          <a:p>
            <a:pPr marL="971550" lvl="1" indent="-514350" eaLnBrk="1" hangingPunct="1">
              <a:lnSpc>
                <a:spcPct val="90000"/>
              </a:lnSpc>
              <a:buFont typeface="Calibri" pitchFamily="-108" charset="0"/>
              <a:buAutoNum type="arabicPeriod"/>
              <a:defRPr/>
            </a:pPr>
            <a:r>
              <a:rPr lang="en-US" dirty="0" smtClean="0">
                <a:latin typeface="+mj-lt"/>
                <a:cs typeface="ＭＳ Ｐゴシック" pitchFamily="-108" charset="-128"/>
              </a:rPr>
              <a:t>Morning check-in (Get </a:t>
            </a:r>
            <a:r>
              <a:rPr lang="en-US" i="1" dirty="0" smtClean="0">
                <a:latin typeface="+mj-lt"/>
                <a:cs typeface="ＭＳ Ｐゴシック" pitchFamily="-108" charset="-128"/>
              </a:rPr>
              <a:t>Daily Progress Report</a:t>
            </a:r>
            <a:r>
              <a:rPr lang="en-US" dirty="0" smtClean="0">
                <a:latin typeface="+mj-lt"/>
                <a:cs typeface="ＭＳ Ｐゴシック" pitchFamily="-108" charset="-128"/>
              </a:rPr>
              <a:t>)</a:t>
            </a:r>
          </a:p>
          <a:p>
            <a:pPr marL="971550" lvl="1" indent="-514350" eaLnBrk="1" hangingPunct="1">
              <a:lnSpc>
                <a:spcPct val="90000"/>
              </a:lnSpc>
              <a:buFont typeface="Calibri" pitchFamily="-108" charset="0"/>
              <a:buAutoNum type="arabicPeriod"/>
              <a:defRPr/>
            </a:pPr>
            <a:r>
              <a:rPr lang="en-US" dirty="0" smtClean="0">
                <a:latin typeface="+mj-lt"/>
                <a:cs typeface="ＭＳ Ｐゴシック" pitchFamily="-108" charset="-128"/>
              </a:rPr>
              <a:t>Regular teacher feedback throughout day</a:t>
            </a:r>
          </a:p>
          <a:p>
            <a:pPr marL="971550" lvl="1" indent="-514350" eaLnBrk="1" hangingPunct="1">
              <a:lnSpc>
                <a:spcPct val="90000"/>
              </a:lnSpc>
              <a:buFont typeface="Calibri" pitchFamily="-108" charset="0"/>
              <a:buAutoNum type="arabicPeriod"/>
              <a:defRPr/>
            </a:pPr>
            <a:r>
              <a:rPr lang="en-US" dirty="0" smtClean="0">
                <a:latin typeface="+mj-lt"/>
                <a:cs typeface="ＭＳ Ｐゴシック" pitchFamily="-108" charset="-128"/>
              </a:rPr>
              <a:t>End of day check-out</a:t>
            </a:r>
          </a:p>
          <a:p>
            <a:pPr marL="1428750" lvl="2" indent="-514350" eaLnBrk="1" hangingPunct="1">
              <a:lnSpc>
                <a:spcPct val="90000"/>
              </a:lnSpc>
              <a:buFont typeface="Arial" pitchFamily="-108" charset="0"/>
              <a:buNone/>
              <a:defRPr/>
            </a:pPr>
            <a:r>
              <a:rPr lang="en-US" sz="2800" dirty="0" smtClean="0">
                <a:latin typeface="+mj-lt"/>
              </a:rPr>
              <a:t>	Tally and record points</a:t>
            </a:r>
          </a:p>
          <a:p>
            <a:pPr marL="1428750" lvl="2" indent="-514350" eaLnBrk="1" hangingPunct="1">
              <a:lnSpc>
                <a:spcPct val="90000"/>
              </a:lnSpc>
              <a:buFont typeface="Arial" pitchFamily="-108" charset="0"/>
              <a:buNone/>
              <a:defRPr/>
            </a:pPr>
            <a:r>
              <a:rPr lang="en-US" sz="2800" dirty="0" smtClean="0">
                <a:latin typeface="+mj-lt"/>
              </a:rPr>
              <a:t>	Receive recognition</a:t>
            </a:r>
          </a:p>
          <a:p>
            <a:pPr marL="971550" lvl="1" indent="-514350" eaLnBrk="1" hangingPunct="1">
              <a:lnSpc>
                <a:spcPct val="90000"/>
              </a:lnSpc>
              <a:buFont typeface="Calibri" pitchFamily="-108" charset="0"/>
              <a:buAutoNum type="arabicPeriod"/>
              <a:defRPr/>
            </a:pPr>
            <a:r>
              <a:rPr lang="en-US" dirty="0" smtClean="0">
                <a:latin typeface="+mj-lt"/>
                <a:cs typeface="ＭＳ Ｐゴシック" pitchFamily="-108" charset="-128"/>
              </a:rPr>
              <a:t>Data collection &amp; progress monitoring</a:t>
            </a:r>
          </a:p>
          <a:p>
            <a:pPr marL="971550" lvl="1" indent="-514350" eaLnBrk="1" hangingPunct="1">
              <a:lnSpc>
                <a:spcPct val="90000"/>
              </a:lnSpc>
              <a:buFont typeface="Calibri" pitchFamily="-108" charset="0"/>
              <a:buAutoNum type="arabicPeriod"/>
              <a:defRPr/>
            </a:pPr>
            <a:r>
              <a:rPr lang="en-US" dirty="0" smtClean="0">
                <a:latin typeface="+mj-lt"/>
                <a:cs typeface="ＭＳ Ｐゴシック" pitchFamily="-108" charset="-128"/>
              </a:rPr>
              <a:t>Take DPR home &amp; return signed copy </a:t>
            </a:r>
          </a:p>
        </p:txBody>
      </p:sp>
    </p:spTree>
    <p:extLst>
      <p:ext uri="{BB962C8B-B14F-4D97-AF65-F5344CB8AC3E}">
        <p14:creationId xmlns:p14="http://schemas.microsoft.com/office/powerpoint/2010/main" val="644064729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246063" y="549275"/>
          <a:ext cx="8651875" cy="576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37" name="Document" r:id="rId4" imgW="8651551" imgH="5760514" progId="Word.Document.8">
                  <p:embed/>
                </p:oleObj>
              </mc:Choice>
              <mc:Fallback>
                <p:oleObj name="Document" r:id="rId4" imgW="8651551" imgH="576051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3" y="549275"/>
                        <a:ext cx="8651875" cy="5761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866360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0010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alibri" charset="0"/>
              </a:rPr>
              <a:t>Continue </a:t>
            </a:r>
            <a:r>
              <a:rPr lang="en-US" dirty="0">
                <a:latin typeface="Calibri" charset="0"/>
              </a:rPr>
              <a:t>to display problems </a:t>
            </a:r>
            <a:r>
              <a:rPr lang="en-US" dirty="0" smtClean="0">
                <a:latin typeface="Calibri" charset="0"/>
              </a:rPr>
              <a:t>after Tier </a:t>
            </a:r>
            <a:r>
              <a:rPr lang="en-US" dirty="0">
                <a:latin typeface="Calibri" charset="0"/>
              </a:rPr>
              <a:t>1 supports in place, but don’t require immediate individualized </a:t>
            </a:r>
            <a:r>
              <a:rPr lang="en-US" dirty="0" smtClean="0">
                <a:latin typeface="Calibri" charset="0"/>
              </a:rPr>
              <a:t>support</a:t>
            </a:r>
          </a:p>
          <a:p>
            <a:pPr eaLnBrk="1" hangingPunct="1"/>
            <a:r>
              <a:rPr lang="en-US" dirty="0" smtClean="0">
                <a:latin typeface="Calibri" charset="0"/>
              </a:rPr>
              <a:t>Demonstrate </a:t>
            </a:r>
            <a:r>
              <a:rPr lang="en-US" dirty="0">
                <a:latin typeface="Calibri" charset="0"/>
              </a:rPr>
              <a:t>behavior patterns across </a:t>
            </a:r>
            <a:r>
              <a:rPr lang="en-US" u="sng" dirty="0">
                <a:latin typeface="Calibri" charset="0"/>
              </a:rPr>
              <a:t>multiple</a:t>
            </a:r>
            <a:r>
              <a:rPr lang="en-US" dirty="0">
                <a:latin typeface="Calibri" charset="0"/>
              </a:rPr>
              <a:t> settings  </a:t>
            </a:r>
            <a:endParaRPr lang="en-US" dirty="0" smtClean="0">
              <a:latin typeface="Calibri" charset="0"/>
            </a:endParaRPr>
          </a:p>
          <a:p>
            <a:pPr lvl="1"/>
            <a:r>
              <a:rPr lang="en-US" dirty="0" smtClean="0">
                <a:latin typeface="Calibri" charset="0"/>
              </a:rPr>
              <a:t>Students in the 2-5 office referral range</a:t>
            </a:r>
          </a:p>
          <a:p>
            <a:pPr lvl="1"/>
            <a:r>
              <a:rPr lang="en-US" dirty="0" smtClean="0">
                <a:latin typeface="Calibri" charset="0"/>
              </a:rPr>
              <a:t>Low </a:t>
            </a:r>
            <a:r>
              <a:rPr lang="en-US" dirty="0">
                <a:latin typeface="Calibri" charset="0"/>
              </a:rPr>
              <a:t>level disruptions</a:t>
            </a:r>
          </a:p>
          <a:p>
            <a:pPr lvl="2"/>
            <a:r>
              <a:rPr lang="en-US" dirty="0">
                <a:latin typeface="Calibri" charset="0"/>
                <a:cs typeface="ＭＳ Ｐゴシック" charset="0"/>
              </a:rPr>
              <a:t>Talk </a:t>
            </a:r>
            <a:r>
              <a:rPr lang="en-US" dirty="0" smtClean="0">
                <a:latin typeface="Calibri" charset="0"/>
                <a:cs typeface="ＭＳ Ｐゴシック" charset="0"/>
              </a:rPr>
              <a:t>out, Unprepared, Talk back, Non</a:t>
            </a:r>
            <a:r>
              <a:rPr lang="en-US" dirty="0">
                <a:latin typeface="Calibri" charset="0"/>
                <a:cs typeface="ＭＳ Ｐゴシック" charset="0"/>
              </a:rPr>
              <a:t>-compliant</a:t>
            </a:r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1638"/>
            <a:ext cx="8229600" cy="969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8000"/>
                </a:solidFill>
                <a:ea typeface="ＭＳ Ｐゴシック" pitchFamily="34" charset="-128"/>
                <a:cs typeface="+mj-cs"/>
              </a:rPr>
              <a:t>Which Students Will Benefit?</a:t>
            </a:r>
          </a:p>
        </p:txBody>
      </p:sp>
    </p:spTree>
    <p:extLst>
      <p:ext uri="{BB962C8B-B14F-4D97-AF65-F5344CB8AC3E}">
        <p14:creationId xmlns:p14="http://schemas.microsoft.com/office/powerpoint/2010/main" val="302292949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Attention </a:t>
            </a:r>
            <a:r>
              <a:rPr lang="en-US" dirty="0">
                <a:latin typeface="Calibri" charset="0"/>
              </a:rPr>
              <a:t>maintained behavior </a:t>
            </a:r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Willingness </a:t>
            </a:r>
            <a:r>
              <a:rPr lang="en-US" dirty="0">
                <a:latin typeface="Calibri" charset="0"/>
              </a:rPr>
              <a:t>to </a:t>
            </a:r>
            <a:r>
              <a:rPr lang="en-US" dirty="0" smtClean="0">
                <a:latin typeface="Calibri" charset="0"/>
              </a:rPr>
              <a:t>participate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Students </a:t>
            </a:r>
            <a:r>
              <a:rPr lang="en-US" dirty="0">
                <a:latin typeface="Calibri" charset="0"/>
              </a:rPr>
              <a:t>with more intense problems </a:t>
            </a:r>
            <a:r>
              <a:rPr lang="en-US" dirty="0" smtClean="0">
                <a:latin typeface="Calibri" charset="0"/>
              </a:rPr>
              <a:t>may </a:t>
            </a:r>
            <a:r>
              <a:rPr lang="en-US" dirty="0">
                <a:latin typeface="Calibri" charset="0"/>
              </a:rPr>
              <a:t>benefit, but will need additional supports</a:t>
            </a:r>
            <a:r>
              <a:rPr lang="en-US" dirty="0" smtClean="0">
                <a:latin typeface="Calibri" charset="0"/>
              </a:rPr>
              <a:t>!</a:t>
            </a:r>
          </a:p>
          <a:p>
            <a:pPr lvl="1"/>
            <a:r>
              <a:rPr lang="en-US" dirty="0" smtClean="0">
                <a:latin typeface="Calibri" charset="0"/>
              </a:rPr>
              <a:t>violent</a:t>
            </a:r>
            <a:r>
              <a:rPr lang="en-US" dirty="0">
                <a:latin typeface="Calibri" charset="0"/>
              </a:rPr>
              <a:t>, aggressive or </a:t>
            </a:r>
            <a:r>
              <a:rPr lang="en-US" dirty="0" smtClean="0">
                <a:latin typeface="Calibri" charset="0"/>
              </a:rPr>
              <a:t>dangerous</a:t>
            </a:r>
            <a:endParaRPr lang="en-US" dirty="0">
              <a:latin typeface="Calibri" charset="0"/>
            </a:endParaRPr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242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8000"/>
                </a:solidFill>
                <a:ea typeface="ＭＳ Ｐゴシック" pitchFamily="34" charset="-128"/>
              </a:rPr>
              <a:t>Which Students Will Benefit?</a:t>
            </a:r>
            <a:endParaRPr lang="en-US" dirty="0">
              <a:solidFill>
                <a:srgbClr val="008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03401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What Resources Are Needed?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dirty="0" smtClean="0"/>
              <a:t>CICO Coordinator</a:t>
            </a:r>
          </a:p>
          <a:p>
            <a:pPr lvl="1"/>
            <a:r>
              <a:rPr lang="en-US" dirty="0" smtClean="0"/>
              <a:t>Oversees facilitators</a:t>
            </a:r>
          </a:p>
          <a:p>
            <a:pPr lvl="1"/>
            <a:r>
              <a:rPr lang="en-US" dirty="0" smtClean="0"/>
              <a:t>Manages resources</a:t>
            </a:r>
          </a:p>
          <a:p>
            <a:pPr lvl="1"/>
            <a:r>
              <a:rPr lang="en-US" dirty="0" smtClean="0"/>
              <a:t>May have limited contact with students</a:t>
            </a:r>
          </a:p>
          <a:p>
            <a:r>
              <a:rPr lang="en-US" dirty="0" smtClean="0"/>
              <a:t>Facilitators</a:t>
            </a:r>
            <a:endParaRPr lang="en-US" dirty="0"/>
          </a:p>
          <a:p>
            <a:pPr lvl="1"/>
            <a:r>
              <a:rPr lang="en-US" dirty="0" smtClean="0"/>
              <a:t>Provide daily check-in and check-out with students</a:t>
            </a:r>
          </a:p>
          <a:p>
            <a:pPr lvl="1"/>
            <a:r>
              <a:rPr lang="en-US" dirty="0" smtClean="0"/>
              <a:t>Maintain student records &amp; data</a:t>
            </a:r>
          </a:p>
          <a:p>
            <a:pPr lvl="1"/>
            <a:r>
              <a:rPr lang="en-US" dirty="0" smtClean="0"/>
              <a:t>May serve as many as 10-15 children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12927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Video Example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79653" r="-79653"/>
          <a:stretch>
            <a:fillRect/>
          </a:stretch>
        </p:blipFill>
        <p:spPr bwMode="auto">
          <a:xfrm>
            <a:off x="1574928" y="1725693"/>
            <a:ext cx="6314086" cy="347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899816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What Resources Are Needed?</a:t>
            </a:r>
            <a:endParaRPr lang="en-US" dirty="0">
              <a:solidFill>
                <a:srgbClr val="008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911101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779370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0" y="0"/>
            <a:ext cx="4758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06298"/>
      </p:ext>
    </p:extLst>
  </p:cSld>
  <p:clrMapOvr>
    <a:masterClrMapping/>
  </p:clrMapOvr>
  <p:transition>
    <p:cut thruBlk="1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What Resources Are Needed?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Recommended Roster Limits</a:t>
            </a:r>
            <a:endParaRPr lang="en-US" dirty="0"/>
          </a:p>
          <a:p>
            <a:r>
              <a:rPr lang="en-US" dirty="0"/>
              <a:t>No more than 30 students per </a:t>
            </a:r>
            <a:r>
              <a:rPr lang="en-US" dirty="0" smtClean="0"/>
              <a:t>facilitator </a:t>
            </a:r>
            <a:r>
              <a:rPr lang="en-US" dirty="0"/>
              <a:t>at the secondary level </a:t>
            </a:r>
            <a:endParaRPr lang="en-US" dirty="0" smtClean="0"/>
          </a:p>
          <a:p>
            <a:pPr lvl="1"/>
            <a:r>
              <a:rPr lang="en-US" dirty="0" smtClean="0"/>
              <a:t>middle</a:t>
            </a:r>
            <a:r>
              <a:rPr lang="en-US" dirty="0"/>
              <a:t>, junior high, high </a:t>
            </a:r>
            <a:r>
              <a:rPr lang="en-US" dirty="0" smtClean="0"/>
              <a:t>school </a:t>
            </a:r>
          </a:p>
          <a:p>
            <a:pPr marL="457200" lvl="1" indent="0">
              <a:buNone/>
            </a:pPr>
            <a:endParaRPr lang="en-US" sz="1000" dirty="0" smtClean="0"/>
          </a:p>
          <a:p>
            <a:r>
              <a:rPr lang="en-US" dirty="0" smtClean="0"/>
              <a:t>Approximately </a:t>
            </a:r>
            <a:r>
              <a:rPr lang="en-US" dirty="0"/>
              <a:t>15-20 students per facilitator at the elementary level.</a:t>
            </a:r>
          </a:p>
          <a:p>
            <a:pPr marL="0" indent="0">
              <a:buNone/>
            </a:pPr>
            <a:endParaRPr lang="en-US" sz="1000" dirty="0"/>
          </a:p>
          <a:p>
            <a:pPr marL="0" indent="0" algn="ctr">
              <a:buNone/>
            </a:pPr>
            <a:r>
              <a:rPr lang="en-US" sz="2800" dirty="0"/>
              <a:t>(See Crone, Hawken, &amp; Horner, 2010, p. 92)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695299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</a:t>
            </a:r>
            <a:r>
              <a:rPr lang="en-US" dirty="0" smtClean="0">
                <a:solidFill>
                  <a:srgbClr val="008000"/>
                </a:solidFill>
              </a:rPr>
              <a:t>Resources Needed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Page </a:t>
            </a:r>
            <a:r>
              <a:rPr lang="en-US" dirty="0" smtClean="0">
                <a:solidFill>
                  <a:srgbClr val="FF0000"/>
                </a:solidFill>
              </a:rPr>
              <a:t>108 </a:t>
            </a:r>
            <a:r>
              <a:rPr lang="en-US" dirty="0"/>
              <a:t>of </a:t>
            </a:r>
            <a:r>
              <a:rPr lang="en-US" dirty="0" smtClean="0"/>
              <a:t>your </a:t>
            </a:r>
            <a:r>
              <a:rPr lang="en-US" dirty="0"/>
              <a:t>workbook provides a chart of estimated time for coordinator &amp; facilitator tasks.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Review this page then, with your team, discuss </a:t>
            </a:r>
            <a:r>
              <a:rPr lang="en-US" dirty="0"/>
              <a:t>the possible benefits </a:t>
            </a:r>
            <a:r>
              <a:rPr lang="en-US" dirty="0" smtClean="0"/>
              <a:t>of </a:t>
            </a:r>
            <a:r>
              <a:rPr lang="en-US" dirty="0"/>
              <a:t>investing time and resources for this intervention.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16" y="472602"/>
            <a:ext cx="1463457" cy="94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8416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008000"/>
                </a:solidFill>
                <a:ea typeface="ＭＳ Ｐゴシック" pitchFamily="34" charset="-128"/>
              </a:rPr>
              <a:t>Check-In/Check-Out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Research supported practice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  <a:cs typeface="ＭＳ Ｐゴシック" pitchFamily="-108" charset="-128"/>
              </a:rPr>
              <a:t>Decreases problem behavior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008000"/>
                </a:solidFill>
                <a:ea typeface="+mn-ea"/>
                <a:cs typeface="ＭＳ Ｐゴシック" pitchFamily="-108" charset="-128"/>
              </a:rPr>
              <a:t>Effective for 60-75% of second tier, at-risk students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  <a:cs typeface="ＭＳ Ｐゴシック" pitchFamily="-108" charset="-128"/>
              </a:rPr>
              <a:t>Schools can successfully implement</a:t>
            </a:r>
            <a:endParaRPr lang="en-US" dirty="0" smtClean="0">
              <a:solidFill>
                <a:srgbClr val="0000FF"/>
              </a:solidFill>
              <a:ea typeface="+mn-ea"/>
              <a:cs typeface="ＭＳ Ｐゴシック" pitchFamily="-108" charset="-128"/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u="sng" dirty="0" smtClean="0">
                <a:ea typeface="+mn-ea"/>
                <a:cs typeface="ＭＳ Ｐゴシック" pitchFamily="-108" charset="-128"/>
              </a:rPr>
              <a:t>Less effective</a:t>
            </a:r>
            <a:r>
              <a:rPr lang="en-US" dirty="0" smtClean="0">
                <a:ea typeface="+mn-ea"/>
                <a:cs typeface="ＭＳ Ｐゴシック" pitchFamily="-108" charset="-128"/>
              </a:rPr>
              <a:t> for students who do not find adult attention reinforcing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  <a:cs typeface="ＭＳ Ｐゴシック" pitchFamily="-108" charset="-128"/>
              </a:rPr>
              <a:t>Use of Functional Behavior Assessment can enhance success</a:t>
            </a:r>
            <a:r>
              <a:rPr lang="en-US" b="1" dirty="0" smtClean="0">
                <a:ea typeface="+mn-ea"/>
              </a:rPr>
              <a:t> 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-108" charset="0"/>
              <a:buNone/>
              <a:defRPr/>
            </a:pPr>
            <a:r>
              <a:rPr lang="en-US" sz="1700" b="1" dirty="0" smtClean="0">
                <a:latin typeface="+mj-lt"/>
                <a:ea typeface="+mn-ea"/>
              </a:rPr>
              <a:t>                             </a:t>
            </a:r>
          </a:p>
          <a:p>
            <a:pPr lvl="1"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-108" charset="0"/>
              <a:buNone/>
              <a:defRPr/>
            </a:pPr>
            <a:r>
              <a:rPr lang="en-US" sz="1700" b="1" dirty="0" smtClean="0">
                <a:latin typeface="+mj-lt"/>
                <a:ea typeface="+mn-ea"/>
              </a:rPr>
              <a:t>(Crone, Hawken &amp; Horner, 2010, p. 11)</a:t>
            </a:r>
          </a:p>
        </p:txBody>
      </p:sp>
    </p:spTree>
    <p:extLst>
      <p:ext uri="{BB962C8B-B14F-4D97-AF65-F5344CB8AC3E}">
        <p14:creationId xmlns:p14="http://schemas.microsoft.com/office/powerpoint/2010/main" val="328505964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700" y="2130425"/>
            <a:ext cx="8893186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solidFill>
                  <a:srgbClr val="000090"/>
                </a:solidFill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US" sz="4000" dirty="0" smtClean="0">
                <a:solidFill>
                  <a:srgbClr val="000090"/>
                </a:solidFill>
                <a:latin typeface="Times New Roman" pitchFamily="18" charset="0"/>
                <a:ea typeface="ＭＳ Ｐゴシック" pitchFamily="34" charset="-128"/>
              </a:rPr>
            </a:br>
            <a:r>
              <a:rPr lang="en-US" sz="4900" dirty="0" smtClean="0">
                <a:solidFill>
                  <a:srgbClr val="008000"/>
                </a:solidFill>
                <a:ea typeface="ＭＳ Ｐゴシック" pitchFamily="34" charset="-128"/>
              </a:rPr>
              <a:t> Social Skills Intervention</a:t>
            </a:r>
            <a:r>
              <a:rPr lang="en-US" sz="4900" dirty="0">
                <a:solidFill>
                  <a:srgbClr val="008000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sz="4900" dirty="0" smtClean="0">
                <a:solidFill>
                  <a:srgbClr val="008000"/>
                </a:solidFill>
                <a:latin typeface="Times New Roman" pitchFamily="18" charset="0"/>
                <a:ea typeface="ＭＳ Ｐゴシック" pitchFamily="34" charset="-128"/>
              </a:rPr>
              <a:t>Group</a:t>
            </a:r>
            <a:br>
              <a:rPr lang="en-US" sz="4900" dirty="0" smtClean="0">
                <a:solidFill>
                  <a:srgbClr val="008000"/>
                </a:solidFill>
                <a:latin typeface="Times New Roman" pitchFamily="18" charset="0"/>
                <a:ea typeface="ＭＳ Ｐゴシック" pitchFamily="34" charset="-128"/>
              </a:rPr>
            </a:br>
            <a:endParaRPr lang="en-US" sz="4900" dirty="0" smtClean="0">
              <a:solidFill>
                <a:srgbClr val="008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0342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Arial" pitchFamily="-112" charset="0"/>
              <a:buNone/>
              <a:defRPr/>
            </a:pPr>
            <a:endParaRPr lang="en-US" dirty="0" smtClean="0">
              <a:solidFill>
                <a:schemeClr val="tx1"/>
              </a:solidFill>
              <a:latin typeface="+mj-lt"/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>
              <a:buFont typeface="Arial" pitchFamily="-112" charset="0"/>
              <a:buNone/>
              <a:defRPr/>
            </a:pPr>
            <a:r>
              <a:rPr lang="en-US" sz="3600" dirty="0" smtClean="0">
                <a:solidFill>
                  <a:srgbClr val="7F7F7F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rPr>
              <a:t>Definitions &amp; Best Practice</a:t>
            </a:r>
          </a:p>
          <a:p>
            <a:pPr eaLnBrk="1" hangingPunct="1">
              <a:buFont typeface="Arial" pitchFamily="-112" charset="0"/>
              <a:buNone/>
              <a:defRPr/>
            </a:pPr>
            <a:endParaRPr lang="en-US" sz="3600" dirty="0" smtClean="0">
              <a:solidFill>
                <a:srgbClr val="7F7F7F"/>
              </a:solidFill>
              <a:latin typeface="+mj-lt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1726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Example Manuals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8190" r="-68190"/>
          <a:stretch>
            <a:fillRect/>
          </a:stretch>
        </p:blipFill>
        <p:spPr>
          <a:xfrm>
            <a:off x="5878881" y="2555980"/>
            <a:ext cx="4500107" cy="27905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682" y="2695843"/>
            <a:ext cx="2650694" cy="26506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626" y="1758635"/>
            <a:ext cx="1974618" cy="27783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8376" y="1758635"/>
            <a:ext cx="2003439" cy="286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88078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</a:t>
            </a:r>
            <a:r>
              <a:rPr lang="en-US" dirty="0" smtClean="0">
                <a:solidFill>
                  <a:srgbClr val="008000"/>
                </a:solidFill>
              </a:rPr>
              <a:t>Social Skills Intervention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Page 167 </a:t>
            </a:r>
            <a:r>
              <a:rPr lang="en-US" dirty="0" smtClean="0"/>
              <a:t>of your workbook provides an </a:t>
            </a:r>
            <a:r>
              <a:rPr lang="en-US" dirty="0"/>
              <a:t>overview of </a:t>
            </a:r>
            <a:r>
              <a:rPr lang="en-US" dirty="0" smtClean="0"/>
              <a:t>a Social Skills Intervention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Read these pages then, with your team, discuss how the </a:t>
            </a:r>
            <a:r>
              <a:rPr lang="en-US" dirty="0" smtClean="0"/>
              <a:t>Social Skills Intervention </a:t>
            </a:r>
            <a:r>
              <a:rPr lang="en-US" dirty="0"/>
              <a:t>is similar to strategies your school already uses.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16" y="472602"/>
            <a:ext cx="1463457" cy="94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2474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/>
            </a:r>
            <a:b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4900" dirty="0" smtClean="0">
                <a:solidFill>
                  <a:srgbClr val="008000"/>
                </a:solidFill>
                <a:ea typeface="ＭＳ Ｐゴシック" pitchFamily="-112" charset="-128"/>
                <a:cs typeface="ＭＳ Ｐゴシック" pitchFamily="-112" charset="-128"/>
              </a:rPr>
              <a:t>Reasons </a:t>
            </a:r>
            <a:r>
              <a:rPr lang="en-US" sz="4900" dirty="0">
                <a:solidFill>
                  <a:srgbClr val="008000"/>
                </a:solidFill>
                <a:ea typeface="ＭＳ Ｐゴシック" pitchFamily="-112" charset="-128"/>
                <a:cs typeface="ＭＳ Ｐゴシック" pitchFamily="-112" charset="-128"/>
              </a:rPr>
              <a:t>for </a:t>
            </a:r>
            <a:r>
              <a:rPr lang="en-US" sz="4900" dirty="0" smtClean="0">
                <a:solidFill>
                  <a:srgbClr val="008000"/>
                </a:solidFill>
                <a:ea typeface="ＭＳ Ｐゴシック" pitchFamily="-112" charset="-128"/>
                <a:cs typeface="ＭＳ Ｐゴシック" pitchFamily="-112" charset="-128"/>
              </a:rPr>
              <a:t>Social </a:t>
            </a:r>
            <a:r>
              <a:rPr lang="en-US" sz="4900" dirty="0">
                <a:solidFill>
                  <a:srgbClr val="008000"/>
                </a:solidFill>
                <a:ea typeface="ＭＳ Ｐゴシック" pitchFamily="-112" charset="-128"/>
                <a:cs typeface="ＭＳ Ｐゴシック" pitchFamily="-112" charset="-128"/>
              </a:rPr>
              <a:t>S</a:t>
            </a:r>
            <a:r>
              <a:rPr lang="en-US" sz="4900" dirty="0" smtClean="0">
                <a:solidFill>
                  <a:srgbClr val="008000"/>
                </a:solidFill>
                <a:ea typeface="ＭＳ Ｐゴシック" pitchFamily="-112" charset="-128"/>
                <a:cs typeface="ＭＳ Ｐゴシック" pitchFamily="-112" charset="-128"/>
              </a:rPr>
              <a:t>kill </a:t>
            </a:r>
            <a:r>
              <a:rPr lang="en-US" sz="4900" i="1" u="sng" dirty="0" smtClean="0">
                <a:solidFill>
                  <a:srgbClr val="008000"/>
                </a:solidFill>
                <a:ea typeface="ＭＳ Ｐゴシック" pitchFamily="-112" charset="-128"/>
                <a:cs typeface="ＭＳ Ｐゴシック" pitchFamily="-112" charset="-128"/>
              </a:rPr>
              <a:t>Deficits</a:t>
            </a:r>
            <a:r>
              <a:rPr lang="en-US" i="1" u="sng" dirty="0">
                <a:ea typeface="ＭＳ Ｐゴシック" pitchFamily="-112" charset="-128"/>
                <a:cs typeface="ＭＳ Ｐゴシック" pitchFamily="-112" charset="-128"/>
              </a:rPr>
              <a:t/>
            </a:r>
            <a:br>
              <a:rPr lang="en-US" i="1" u="sng" dirty="0">
                <a:ea typeface="ＭＳ Ｐゴシック" pitchFamily="-112" charset="-128"/>
                <a:cs typeface="ＭＳ Ｐゴシック" pitchFamily="-112" charset="-128"/>
              </a:rPr>
            </a:br>
            <a:endParaRPr lang="en-US" dirty="0" smtClean="0">
              <a:solidFill>
                <a:srgbClr val="008000"/>
              </a:solidFill>
              <a:ea typeface="ＭＳ Ｐゴシック" pitchFamily="34" charset="-128"/>
            </a:endParaRPr>
          </a:p>
        </p:txBody>
      </p:sp>
      <p:sp>
        <p:nvSpPr>
          <p:cNvPr id="1239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-112" charset="0"/>
              <a:buChar char="•"/>
              <a:defRPr/>
            </a:pPr>
            <a:r>
              <a:rPr lang="en-US" dirty="0" smtClean="0">
                <a:latin typeface="+mj-lt"/>
                <a:ea typeface="ＭＳ Ｐゴシック" pitchFamily="-112" charset="-128"/>
                <a:cs typeface="ＭＳ Ｐゴシック" pitchFamily="-112" charset="-128"/>
              </a:rPr>
              <a:t>Lack of knowledge</a:t>
            </a:r>
          </a:p>
          <a:p>
            <a:pPr>
              <a:buFont typeface="Arial" pitchFamily="-112" charset="0"/>
              <a:buChar char="•"/>
              <a:defRPr/>
            </a:pPr>
            <a:r>
              <a:rPr lang="en-US" dirty="0" smtClean="0">
                <a:latin typeface="+mj-lt"/>
                <a:ea typeface="ＭＳ Ｐゴシック" pitchFamily="-112" charset="-128"/>
                <a:cs typeface="ＭＳ Ｐゴシック" pitchFamily="-112" charset="-128"/>
              </a:rPr>
              <a:t>Lack of practice</a:t>
            </a:r>
          </a:p>
          <a:p>
            <a:pPr>
              <a:buFont typeface="Arial" pitchFamily="-112" charset="0"/>
              <a:buChar char="•"/>
              <a:defRPr/>
            </a:pPr>
            <a:r>
              <a:rPr lang="en-US" dirty="0" smtClean="0">
                <a:latin typeface="+mj-lt"/>
                <a:ea typeface="ＭＳ Ｐゴシック" pitchFamily="-112" charset="-128"/>
                <a:cs typeface="ＭＳ Ｐゴシック" pitchFamily="-112" charset="-128"/>
              </a:rPr>
              <a:t>Lack of cues</a:t>
            </a:r>
          </a:p>
          <a:p>
            <a:pPr>
              <a:buFont typeface="Arial" pitchFamily="-112" charset="0"/>
              <a:buChar char="•"/>
              <a:defRPr/>
            </a:pPr>
            <a:r>
              <a:rPr lang="en-US" dirty="0" smtClean="0">
                <a:latin typeface="+mj-lt"/>
                <a:ea typeface="ＭＳ Ｐゴシック" pitchFamily="-112" charset="-128"/>
                <a:cs typeface="ＭＳ Ｐゴシック" pitchFamily="-112" charset="-128"/>
              </a:rPr>
              <a:t>Lack of reinforcement</a:t>
            </a:r>
          </a:p>
          <a:p>
            <a:pPr>
              <a:buFont typeface="Arial" pitchFamily="-112" charset="0"/>
              <a:buChar char="•"/>
              <a:defRPr/>
            </a:pPr>
            <a:r>
              <a:rPr lang="en-US" dirty="0" smtClean="0">
                <a:latin typeface="+mj-lt"/>
                <a:ea typeface="ＭＳ Ｐゴシック" pitchFamily="-112" charset="-128"/>
                <a:cs typeface="ＭＳ Ｐゴシック" pitchFamily="-112" charset="-128"/>
              </a:rPr>
              <a:t>Presence of competing problem behaviors</a:t>
            </a:r>
            <a:endParaRPr lang="en-US" sz="2000" dirty="0" smtClean="0">
              <a:latin typeface="+mj-lt"/>
              <a:ea typeface="ＭＳ Ｐゴシック" pitchFamily="-112" charset="-128"/>
              <a:cs typeface="ＭＳ Ｐゴシック" pitchFamily="-112" charset="-128"/>
            </a:endParaRPr>
          </a:p>
          <a:p>
            <a:pPr algn="ctr">
              <a:buFont typeface="Arial" pitchFamily="-112" charset="0"/>
              <a:buNone/>
              <a:defRPr/>
            </a:pPr>
            <a:endParaRPr lang="en-US" sz="2000" dirty="0" smtClean="0">
              <a:latin typeface="+mj-lt"/>
              <a:ea typeface="ＭＳ Ｐゴシック" pitchFamily="-112" charset="-128"/>
              <a:cs typeface="ＭＳ Ｐゴシック" pitchFamily="-112" charset="-128"/>
            </a:endParaRPr>
          </a:p>
          <a:p>
            <a:pPr algn="ctr">
              <a:buFont typeface="Arial" pitchFamily="-112" charset="0"/>
              <a:buNone/>
              <a:defRPr/>
            </a:pPr>
            <a:r>
              <a:rPr lang="en-US" sz="2400" dirty="0" smtClean="0">
                <a:latin typeface="+mj-lt"/>
                <a:ea typeface="ＭＳ Ｐゴシック" pitchFamily="-112" charset="-128"/>
                <a:cs typeface="ＭＳ Ｐゴシック" pitchFamily="-112" charset="-128"/>
              </a:rPr>
              <a:t>(Elliott and Gresham, 2008)</a:t>
            </a:r>
          </a:p>
        </p:txBody>
      </p:sp>
    </p:spTree>
    <p:extLst>
      <p:ext uri="{BB962C8B-B14F-4D97-AF65-F5344CB8AC3E}">
        <p14:creationId xmlns:p14="http://schemas.microsoft.com/office/powerpoint/2010/main" val="137737217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Preparation Phase</a:t>
            </a:r>
            <a:endParaRPr lang="en-US" dirty="0">
              <a:solidFill>
                <a:srgbClr val="008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6247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288420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558"/>
            <a:ext cx="8229600" cy="1081914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Plan Generalization &amp; Maintenance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951"/>
            <a:ext cx="8229600" cy="4672613"/>
          </a:xfrm>
        </p:spPr>
        <p:txBody>
          <a:bodyPr>
            <a:normAutofit/>
          </a:bodyPr>
          <a:lstStyle/>
          <a:p>
            <a:pPr marL="457200" lvl="1" indent="-457200">
              <a:buFont typeface="Arial"/>
              <a:buChar char="•"/>
            </a:pPr>
            <a:r>
              <a:rPr lang="en-US" sz="3200" dirty="0" smtClean="0"/>
              <a:t>Steps for implementation of CW-FIT – </a:t>
            </a:r>
          </a:p>
          <a:p>
            <a:pPr marL="857250" lvl="2" indent="-457200"/>
            <a:r>
              <a:rPr lang="en-US" sz="2800" dirty="0" smtClean="0">
                <a:solidFill>
                  <a:srgbClr val="FF0000"/>
                </a:solidFill>
              </a:rPr>
              <a:t>Class-wide Function-Based Intervention Teams</a:t>
            </a:r>
          </a:p>
          <a:p>
            <a:pPr marL="0" lvl="1" indent="0">
              <a:buNone/>
            </a:pPr>
            <a:endParaRPr lang="en-US" sz="3200" dirty="0"/>
          </a:p>
          <a:p>
            <a:pPr marL="457200" lvl="1" indent="-457200">
              <a:buFont typeface="Arial"/>
              <a:buChar char="•"/>
            </a:pPr>
            <a:r>
              <a:rPr lang="en-US" sz="3200" dirty="0" smtClean="0"/>
              <a:t>Positive Peer Reporting (PPR)</a:t>
            </a:r>
          </a:p>
          <a:p>
            <a:pPr marL="0" lvl="1" indent="0">
              <a:buNone/>
            </a:pPr>
            <a:endParaRPr lang="en-US" sz="3200" dirty="0"/>
          </a:p>
          <a:p>
            <a:pPr marL="457200" lvl="1" indent="-457200">
              <a:buFont typeface="Arial"/>
              <a:buChar char="•"/>
            </a:pPr>
            <a:r>
              <a:rPr lang="en-US" sz="3200" dirty="0" smtClean="0"/>
              <a:t>Tootling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2219627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Plan Generalization &amp; Maintenance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Class-wide Function Based Intervention Teams (CW-FIT)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/>
              <a:t>Positive Peer Reporting (PPR)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/>
              <a:t>Tootling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85854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0"/>
            <a:ext cx="52692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93710"/>
      </p:ext>
    </p:extLst>
  </p:cSld>
  <p:clrMapOvr>
    <a:masterClrMapping/>
  </p:clrMapOvr>
  <p:transition>
    <p:cut thruBlk="1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E00"/>
                </a:solidFill>
              </a:rPr>
              <a:t>Implementation Phase</a:t>
            </a:r>
            <a:endParaRPr lang="en-US" dirty="0">
              <a:solidFill>
                <a:srgbClr val="006E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99293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895812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Instructional Approach</a:t>
            </a:r>
            <a:endParaRPr lang="en-US" dirty="0">
              <a:solidFill>
                <a:srgbClr val="008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29057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916186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3"/>
          <p:cNvSpPr>
            <a:spLocks noGrp="1"/>
          </p:cNvSpPr>
          <p:nvPr>
            <p:ph type="ctrTitle"/>
          </p:nvPr>
        </p:nvSpPr>
        <p:spPr>
          <a:xfrm>
            <a:off x="358189" y="2130425"/>
            <a:ext cx="8384883" cy="1470025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ea typeface="ＭＳ Ｐゴシック" pitchFamily="34" charset="-128"/>
              </a:rPr>
              <a:t/>
            </a:r>
            <a:br>
              <a:rPr lang="en-US" sz="4000" dirty="0" smtClean="0">
                <a:ea typeface="ＭＳ Ｐゴシック" pitchFamily="34" charset="-128"/>
              </a:rPr>
            </a:br>
            <a:r>
              <a:rPr lang="en-US" sz="4900" dirty="0" smtClean="0">
                <a:solidFill>
                  <a:srgbClr val="008000"/>
                </a:solidFill>
                <a:ea typeface="ＭＳ Ｐゴシック" pitchFamily="34" charset="-128"/>
              </a:rPr>
              <a:t>Check &amp; Connect </a:t>
            </a:r>
            <a:br>
              <a:rPr lang="en-US" sz="4900" dirty="0" smtClean="0">
                <a:solidFill>
                  <a:srgbClr val="008000"/>
                </a:solidFill>
                <a:ea typeface="ＭＳ Ｐゴシック" pitchFamily="34" charset="-128"/>
              </a:rPr>
            </a:br>
            <a:r>
              <a:rPr lang="en-US" sz="4900" dirty="0">
                <a:solidFill>
                  <a:srgbClr val="008000"/>
                </a:solidFill>
                <a:ea typeface="ＭＳ Ｐゴシック" pitchFamily="34" charset="-128"/>
              </a:rPr>
              <a:t>A Student Engagement Intervention</a:t>
            </a:r>
            <a:br>
              <a:rPr lang="en-US" sz="4900" dirty="0">
                <a:solidFill>
                  <a:srgbClr val="008000"/>
                </a:solidFill>
                <a:ea typeface="ＭＳ Ｐゴシック" pitchFamily="34" charset="-128"/>
              </a:rPr>
            </a:br>
            <a:endParaRPr lang="en-US" sz="4900" dirty="0" smtClean="0">
              <a:solidFill>
                <a:srgbClr val="008000"/>
              </a:solidFill>
              <a:ea typeface="ＭＳ Ｐゴシック" pitchFamily="34" charset="-128"/>
            </a:endParaRPr>
          </a:p>
        </p:txBody>
      </p:sp>
      <p:sp>
        <p:nvSpPr>
          <p:cNvPr id="10547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98989"/>
                </a:solidFill>
                <a:ea typeface="ＭＳ Ｐゴシック" pitchFamily="34" charset="-128"/>
              </a:rPr>
              <a:t>University of Minnesota</a:t>
            </a:r>
          </a:p>
          <a:p>
            <a:r>
              <a:rPr lang="en-US" dirty="0" smtClean="0">
                <a:solidFill>
                  <a:srgbClr val="898989"/>
                </a:solidFill>
                <a:ea typeface="ＭＳ Ｐゴシック" pitchFamily="34" charset="-128"/>
              </a:rPr>
              <a:t>Institute on Community Integration</a:t>
            </a:r>
          </a:p>
        </p:txBody>
      </p:sp>
    </p:spTree>
    <p:extLst>
      <p:ext uri="{BB962C8B-B14F-4D97-AF65-F5344CB8AC3E}">
        <p14:creationId xmlns:p14="http://schemas.microsoft.com/office/powerpoint/2010/main" val="2255150019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Intervention Manual - 2012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66646" r="-666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780598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Check &amp; Connect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Pages 211-213</a:t>
            </a:r>
            <a:r>
              <a:rPr lang="en-US" dirty="0" smtClean="0"/>
              <a:t> </a:t>
            </a:r>
            <a:r>
              <a:rPr lang="en-US" dirty="0"/>
              <a:t>of your workbook </a:t>
            </a:r>
            <a:r>
              <a:rPr lang="en-US" dirty="0" smtClean="0"/>
              <a:t>provide </a:t>
            </a:r>
            <a:r>
              <a:rPr lang="en-US" dirty="0"/>
              <a:t>an overview of the </a:t>
            </a:r>
            <a:r>
              <a:rPr lang="en-US" dirty="0" smtClean="0"/>
              <a:t>Check &amp; Connect </a:t>
            </a:r>
            <a:r>
              <a:rPr lang="en-US" dirty="0"/>
              <a:t>intervention.</a:t>
            </a:r>
          </a:p>
          <a:p>
            <a:endParaRPr lang="en-US" dirty="0"/>
          </a:p>
          <a:p>
            <a:r>
              <a:rPr lang="en-US" dirty="0"/>
              <a:t>Read these pages then, with your team, discuss how the </a:t>
            </a:r>
            <a:r>
              <a:rPr lang="en-US" dirty="0" smtClean="0"/>
              <a:t>Check &amp; Connect </a:t>
            </a:r>
            <a:r>
              <a:rPr lang="en-US" dirty="0"/>
              <a:t>process is similar to strategies your school already uses.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16" y="472602"/>
            <a:ext cx="1463457" cy="94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3655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8000"/>
                </a:solidFill>
                <a:latin typeface="Calibri" charset="0"/>
                <a:ea typeface="ＭＳ Ｐゴシック" charset="0"/>
                <a:cs typeface="ＭＳ Ｐゴシック" charset="0"/>
              </a:rPr>
              <a:t>What is Check &amp; Connect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Descriptive Characteristics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Targeted (tier 2) or intensive (tier 3) intervention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A </a:t>
            </a:r>
            <a:r>
              <a:rPr lang="en-US" u="sng">
                <a:latin typeface="Calibri" charset="0"/>
                <a:ea typeface="ＭＳ Ｐゴシック" charset="0"/>
              </a:rPr>
              <a:t>structured</a:t>
            </a:r>
            <a:r>
              <a:rPr lang="en-US">
                <a:latin typeface="Calibri" charset="0"/>
                <a:ea typeface="ＭＳ Ｐゴシック" charset="0"/>
              </a:rPr>
              <a:t> mentoring intervention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Empirically supported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Clearly delineated elements</a:t>
            </a:r>
          </a:p>
        </p:txBody>
      </p:sp>
    </p:spTree>
    <p:extLst>
      <p:ext uri="{BB962C8B-B14F-4D97-AF65-F5344CB8AC3E}">
        <p14:creationId xmlns:p14="http://schemas.microsoft.com/office/powerpoint/2010/main" val="184942307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8000"/>
                </a:solidFill>
                <a:latin typeface="Calibri" charset="0"/>
                <a:ea typeface="ＭＳ Ｐゴシック" charset="0"/>
                <a:cs typeface="ＭＳ Ｐゴシック" charset="0"/>
              </a:rPr>
              <a:t>What is Check &amp; Connect?</a:t>
            </a: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Four components =</a:t>
            </a:r>
          </a:p>
          <a:p>
            <a:pPr>
              <a:buFont typeface="Calibri" charset="0"/>
              <a:buAutoNum type="arabicPeriod"/>
              <a:defRPr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 </a:t>
            </a:r>
            <a:r>
              <a:rPr lang="en-US" u="sng" dirty="0">
                <a:latin typeface="Calibri" charset="0"/>
                <a:ea typeface="ＭＳ Ｐゴシック" charset="0"/>
                <a:cs typeface="ＭＳ Ｐゴシック" charset="0"/>
              </a:rPr>
              <a:t>mentor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who works with students and families for a minimum of 2 years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,</a:t>
            </a:r>
          </a:p>
          <a:p>
            <a:pPr marL="0" indent="0">
              <a:buFont typeface="Arial" charset="0"/>
              <a:buNone/>
              <a:defRPr/>
            </a:pPr>
            <a:endParaRPr lang="en-US" sz="1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Calibri" charset="0"/>
              <a:buAutoNum type="arabicPeriod"/>
              <a:defRPr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Regular </a:t>
            </a:r>
            <a:r>
              <a:rPr lang="ja-JP" altLang="en-US" u="sng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u="sng" dirty="0">
                <a:latin typeface="Calibri" charset="0"/>
                <a:ea typeface="ＭＳ Ｐゴシック" charset="0"/>
                <a:cs typeface="ＭＳ Ｐゴシック" charset="0"/>
              </a:rPr>
              <a:t>checks</a:t>
            </a:r>
            <a:r>
              <a:rPr lang="ja-JP" altLang="en-US" u="sng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 using school 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data</a:t>
            </a:r>
          </a:p>
          <a:p>
            <a:pPr marL="0" indent="0">
              <a:buFont typeface="Arial" charset="0"/>
              <a:buNone/>
              <a:defRPr/>
            </a:pPr>
            <a:endParaRPr lang="en-US" altLang="ja-JP" sz="1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Calibri" charset="0"/>
              <a:buAutoNum type="arabicPeriod"/>
              <a:defRPr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Timely and individualized intervention - </a:t>
            </a:r>
            <a:r>
              <a:rPr lang="ja-JP" altLang="en-US" u="sng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u="sng" dirty="0">
                <a:latin typeface="Calibri" charset="0"/>
                <a:ea typeface="ＭＳ Ｐゴシック" charset="0"/>
                <a:cs typeface="ＭＳ Ｐゴシック" charset="0"/>
              </a:rPr>
              <a:t>connect</a:t>
            </a:r>
            <a:r>
              <a:rPr lang="ja-JP" altLang="en-US" u="sng" dirty="0" smtClean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u="sng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ja-JP" sz="1000" u="sng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Calibri" charset="0"/>
              <a:buAutoNum type="arabicPeriod"/>
              <a:defRPr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Engagement with </a:t>
            </a:r>
            <a:r>
              <a:rPr lang="en-US" u="sng" dirty="0">
                <a:latin typeface="Calibri" charset="0"/>
                <a:ea typeface="ＭＳ Ｐゴシック" charset="0"/>
                <a:cs typeface="ＭＳ Ｐゴシック" charset="0"/>
              </a:rPr>
              <a:t>families</a:t>
            </a:r>
          </a:p>
        </p:txBody>
      </p:sp>
    </p:spTree>
    <p:extLst>
      <p:ext uri="{BB962C8B-B14F-4D97-AF65-F5344CB8AC3E}">
        <p14:creationId xmlns:p14="http://schemas.microsoft.com/office/powerpoint/2010/main" val="4137722521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8000"/>
                </a:solidFill>
                <a:latin typeface="Calibri" charset="0"/>
                <a:ea typeface="ＭＳ Ｐゴシック" charset="0"/>
                <a:cs typeface="ＭＳ Ｐゴシック" charset="0"/>
              </a:rPr>
              <a:t>What is Check &amp; Connect?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Three Core Elements (fundamental principles)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Relationships</a:t>
            </a:r>
          </a:p>
          <a:p>
            <a:pPr lvl="2"/>
            <a:r>
              <a:rPr lang="en-US">
                <a:latin typeface="Calibri" charset="0"/>
                <a:ea typeface="ＭＳ Ｐゴシック" charset="0"/>
              </a:rPr>
              <a:t>Focus on alterable variables</a:t>
            </a:r>
          </a:p>
          <a:p>
            <a:pPr lvl="2"/>
            <a:r>
              <a:rPr lang="en-US">
                <a:latin typeface="Calibri" charset="0"/>
                <a:ea typeface="ＭＳ Ｐゴシック" charset="0"/>
              </a:rPr>
              <a:t>Personalized, data-based intervention</a:t>
            </a:r>
          </a:p>
          <a:p>
            <a:pPr lvl="2"/>
            <a:r>
              <a:rPr lang="en-US">
                <a:latin typeface="Calibri" charset="0"/>
                <a:ea typeface="ＭＳ Ｐゴシック" charset="0"/>
              </a:rPr>
              <a:t>Long-term commitment</a:t>
            </a:r>
          </a:p>
          <a:p>
            <a:pPr lvl="2"/>
            <a:r>
              <a:rPr lang="en-US">
                <a:latin typeface="Calibri" charset="0"/>
                <a:ea typeface="ＭＳ Ｐゴシック" charset="0"/>
              </a:rPr>
              <a:t>Participation in and affiliation with school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Problem solving &amp; capacity building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Persistence-Plus</a:t>
            </a:r>
          </a:p>
        </p:txBody>
      </p:sp>
    </p:spTree>
    <p:extLst>
      <p:ext uri="{BB962C8B-B14F-4D97-AF65-F5344CB8AC3E}">
        <p14:creationId xmlns:p14="http://schemas.microsoft.com/office/powerpoint/2010/main" val="387459017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/>
        </p:nvGraphicFramePr>
        <p:xfrm>
          <a:off x="50800" y="84668"/>
          <a:ext cx="8940800" cy="6417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352317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Calibri" charset="0"/>
                <a:ea typeface="ＭＳ Ｐゴシック" charset="0"/>
                <a:cs typeface="ＭＳ Ｐゴシック" charset="0"/>
              </a:rPr>
              <a:t>Resources Needed</a:t>
            </a:r>
            <a:endParaRPr lang="en-US" dirty="0">
              <a:solidFill>
                <a:srgbClr val="008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59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690912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0"/>
            <a:ext cx="52910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19358"/>
      </p:ext>
    </p:extLst>
  </p:cSld>
  <p:clrMapOvr>
    <a:masterClrMapping/>
  </p:clrMapOvr>
  <p:transition>
    <p:cut thruBlk="1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Video Example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Center for Adolescent Research in Schools (CARS) – training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47749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8000"/>
                </a:solidFill>
                <a:latin typeface="Calibri" charset="0"/>
                <a:ea typeface="ＭＳ Ｐゴシック" charset="0"/>
                <a:cs typeface="ＭＳ Ｐゴシック" charset="0"/>
              </a:rPr>
              <a:t>Resources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*Institute on Community Integration</a:t>
            </a:r>
          </a:p>
          <a:p>
            <a:pPr algn="ctr">
              <a:buFont typeface="Arial" charset="0"/>
              <a:buNone/>
            </a:pPr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University of Minnesota</a:t>
            </a:r>
          </a:p>
          <a:p>
            <a:pPr>
              <a:buFont typeface="Arial" charset="0"/>
              <a:buNone/>
            </a:pPr>
            <a:endParaRPr lang="en-US" sz="140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Web = 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http://ici.umn.edu/checkandconnect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Publications = Check &amp; Connect:  A comprehensive student engagement intervention (manual; cost is $50)</a:t>
            </a:r>
          </a:p>
        </p:txBody>
      </p:sp>
    </p:spTree>
    <p:extLst>
      <p:ext uri="{BB962C8B-B14F-4D97-AF65-F5344CB8AC3E}">
        <p14:creationId xmlns:p14="http://schemas.microsoft.com/office/powerpoint/2010/main" val="412782131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First Step to Success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>
                <a:solidFill>
                  <a:srgbClr val="008000"/>
                </a:solidFill>
              </a:rPr>
              <a:t>Helping Young Children Overcome Antisocial Behavior</a:t>
            </a:r>
            <a:br>
              <a:rPr lang="en-US" dirty="0">
                <a:solidFill>
                  <a:srgbClr val="008000"/>
                </a:solidFill>
              </a:rPr>
            </a:b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300245"/>
          </a:xfrm>
        </p:spPr>
        <p:txBody>
          <a:bodyPr>
            <a:normAutofit/>
          </a:bodyPr>
          <a:lstStyle/>
          <a:p>
            <a:r>
              <a:rPr lang="en-US" dirty="0" smtClean="0"/>
              <a:t>Walker, Golly, Severson, </a:t>
            </a:r>
            <a:r>
              <a:rPr lang="en-US" dirty="0" err="1" smtClean="0"/>
              <a:t>Kavanaugh</a:t>
            </a:r>
            <a:r>
              <a:rPr lang="en-US" dirty="0" smtClean="0"/>
              <a:t>, Stiller, &amp; </a:t>
            </a:r>
            <a:r>
              <a:rPr lang="en-US" dirty="0" err="1" smtClean="0"/>
              <a:t>Feil</a:t>
            </a:r>
            <a:r>
              <a:rPr lang="en-US" dirty="0" smtClean="0"/>
              <a:t>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03915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First Step Description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arly </a:t>
            </a:r>
            <a:r>
              <a:rPr lang="en-US" dirty="0"/>
              <a:t>intervention program designed to help children who are at risk for developing aggressive or antisocial behavioral patterns.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Uses </a:t>
            </a:r>
            <a:r>
              <a:rPr lang="en-US" dirty="0"/>
              <a:t>a trained behavior coach who works with each student and his or her class peers, teacher, and parents for approximately 50 to 60 hours over a three-month period.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532458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First Step Description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Includes </a:t>
            </a:r>
            <a:r>
              <a:rPr lang="en-US" dirty="0"/>
              <a:t>three interconnected modules: </a:t>
            </a:r>
            <a:endParaRPr lang="en-US" dirty="0" smtClean="0"/>
          </a:p>
          <a:p>
            <a:pPr lvl="1"/>
            <a:r>
              <a:rPr lang="en-US" dirty="0" smtClean="0"/>
              <a:t>Screening to identify candidates</a:t>
            </a:r>
          </a:p>
          <a:p>
            <a:pPr lvl="1"/>
            <a:r>
              <a:rPr lang="en-US" dirty="0" smtClean="0"/>
              <a:t>Classroom </a:t>
            </a:r>
            <a:r>
              <a:rPr lang="en-US" dirty="0"/>
              <a:t>intervention 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arent </a:t>
            </a:r>
            <a:r>
              <a:rPr lang="en-US" dirty="0"/>
              <a:t>training </a:t>
            </a:r>
          </a:p>
        </p:txBody>
      </p:sp>
    </p:spTree>
    <p:extLst>
      <p:ext uri="{BB962C8B-B14F-4D97-AF65-F5344CB8AC3E}">
        <p14:creationId xmlns:p14="http://schemas.microsoft.com/office/powerpoint/2010/main" val="50300165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First Step Components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Universal Screening and Early </a:t>
            </a:r>
            <a:r>
              <a:rPr lang="en-US" dirty="0" smtClean="0"/>
              <a:t>Detection:</a:t>
            </a:r>
          </a:p>
          <a:p>
            <a:pPr lvl="1"/>
            <a:r>
              <a:rPr lang="en-US" dirty="0" smtClean="0"/>
              <a:t>Screening </a:t>
            </a:r>
            <a:r>
              <a:rPr lang="en-US" dirty="0"/>
              <a:t>may be conducted in </a:t>
            </a:r>
            <a:r>
              <a:rPr lang="en-US" dirty="0" smtClean="0"/>
              <a:t>four </a:t>
            </a:r>
            <a:r>
              <a:rPr lang="en-US" dirty="0"/>
              <a:t>ways </a:t>
            </a:r>
            <a:endParaRPr lang="en-US" dirty="0" smtClean="0"/>
          </a:p>
          <a:p>
            <a:pPr lvl="2"/>
            <a:r>
              <a:rPr lang="en-US" dirty="0" smtClean="0"/>
              <a:t>teacher </a:t>
            </a:r>
            <a:r>
              <a:rPr lang="en-US" dirty="0"/>
              <a:t>nominations, teacher rankings and rating scales, or direct </a:t>
            </a:r>
            <a:r>
              <a:rPr lang="en-US" dirty="0" smtClean="0"/>
              <a:t>observations  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students who are most at-risk for behavior problems and anti-social behavior are given the intervention.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119898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First Step Components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School Intervention: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student(s) are taught </a:t>
            </a:r>
            <a:r>
              <a:rPr lang="en-US" dirty="0" err="1" smtClean="0"/>
              <a:t>prosocial</a:t>
            </a:r>
            <a:r>
              <a:rPr lang="en-US" dirty="0" smtClean="0"/>
              <a:t> behaviors that serve as replacements </a:t>
            </a:r>
            <a:r>
              <a:rPr lang="en-US" dirty="0"/>
              <a:t>for </a:t>
            </a:r>
            <a:r>
              <a:rPr lang="en-US" dirty="0" smtClean="0"/>
              <a:t>problem behavior</a:t>
            </a:r>
          </a:p>
          <a:p>
            <a:pPr lvl="2"/>
            <a:r>
              <a:rPr lang="en-US" dirty="0" smtClean="0"/>
              <a:t>individualized </a:t>
            </a:r>
            <a:r>
              <a:rPr lang="en-US" dirty="0"/>
              <a:t>instruction, behavioral rehearsal, role-play, and activity-based performance incentives.  </a:t>
            </a:r>
            <a:endParaRPr lang="en-US" dirty="0" smtClean="0"/>
          </a:p>
          <a:p>
            <a:pPr lvl="1"/>
            <a:r>
              <a:rPr lang="en-US" dirty="0"/>
              <a:t>I</a:t>
            </a:r>
            <a:r>
              <a:rPr lang="en-US" dirty="0" smtClean="0"/>
              <a:t>ncentives </a:t>
            </a:r>
            <a:r>
              <a:rPr lang="en-US" dirty="0"/>
              <a:t>are provided </a:t>
            </a:r>
            <a:r>
              <a:rPr lang="en-US" dirty="0" smtClean="0"/>
              <a:t>for </a:t>
            </a:r>
            <a:r>
              <a:rPr lang="en-US" dirty="0"/>
              <a:t>the First Step student </a:t>
            </a:r>
            <a:r>
              <a:rPr lang="en-US" u="sng" dirty="0"/>
              <a:t>and</a:t>
            </a:r>
            <a:r>
              <a:rPr lang="en-US" dirty="0"/>
              <a:t> the class.  </a:t>
            </a:r>
            <a:endParaRPr lang="en-US" dirty="0" smtClean="0"/>
          </a:p>
          <a:p>
            <a:pPr lvl="1"/>
            <a:r>
              <a:rPr lang="en-US" dirty="0" smtClean="0"/>
              <a:t>Visual prompts (a </a:t>
            </a:r>
            <a:r>
              <a:rPr lang="en-US" dirty="0"/>
              <a:t>green/red </a:t>
            </a:r>
            <a:r>
              <a:rPr lang="en-US" dirty="0" smtClean="0"/>
              <a:t>card) </a:t>
            </a:r>
            <a:r>
              <a:rPr lang="en-US" dirty="0"/>
              <a:t>provide feedback to the student on appropriate and inappropriate behaviors.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37374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First Step Components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 Base </a:t>
            </a:r>
            <a:r>
              <a:rPr lang="en-US" dirty="0"/>
              <a:t>Parent Training: </a:t>
            </a:r>
            <a:endParaRPr lang="en-US" dirty="0" smtClean="0"/>
          </a:p>
          <a:p>
            <a:pPr lvl="1"/>
            <a:r>
              <a:rPr lang="en-US" dirty="0" smtClean="0"/>
              <a:t>Parents </a:t>
            </a:r>
            <a:r>
              <a:rPr lang="en-US" dirty="0"/>
              <a:t>are given lessons and parent-child activities that build child competencies in six key areas that affect school performance and adjustment.  </a:t>
            </a:r>
            <a:endParaRPr lang="en-US" dirty="0" smtClean="0"/>
          </a:p>
          <a:p>
            <a:pPr marL="457200" lvl="1" indent="0">
              <a:buNone/>
            </a:pPr>
            <a:endParaRPr lang="en-US" sz="1000" dirty="0" smtClean="0"/>
          </a:p>
          <a:p>
            <a:pPr lvl="1"/>
            <a:r>
              <a:rPr lang="en-US" dirty="0" smtClean="0"/>
              <a:t>Parents </a:t>
            </a:r>
            <a:r>
              <a:rPr lang="en-US" dirty="0"/>
              <a:t>give the child reinforcement for appropriate school performance as reported by the teacher and/or coach.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56898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Video Example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Hill Walker, Ph.D.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958771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Intervention Materials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31256" r="-31256"/>
          <a:stretch>
            <a:fillRect/>
          </a:stretch>
        </p:blipFill>
        <p:spPr>
          <a:xfrm>
            <a:off x="5307712" y="3365104"/>
            <a:ext cx="3836288" cy="2109811"/>
          </a:xfrm>
        </p:spPr>
      </p:pic>
      <p:sp>
        <p:nvSpPr>
          <p:cNvPr id="12" name="Rectangle 11"/>
          <p:cNvSpPr/>
          <p:nvPr/>
        </p:nvSpPr>
        <p:spPr>
          <a:xfrm>
            <a:off x="325627" y="1286129"/>
            <a:ext cx="859654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/>
              <a:t>Starter Kit </a:t>
            </a:r>
            <a:r>
              <a:rPr lang="en-US" sz="3200" dirty="0" smtClean="0"/>
              <a:t>includes:</a:t>
            </a:r>
          </a:p>
          <a:p>
            <a:pPr marL="914400" lvl="1" indent="-457200">
              <a:buFont typeface="Lucida Grande"/>
              <a:buChar char="–"/>
            </a:pPr>
            <a:r>
              <a:rPr lang="en-US" sz="2400" dirty="0" smtClean="0"/>
              <a:t>Implementation </a:t>
            </a:r>
            <a:r>
              <a:rPr lang="en-US" sz="2400" dirty="0"/>
              <a:t>Guide (126 pages</a:t>
            </a:r>
            <a:r>
              <a:rPr lang="en-US" sz="2400" dirty="0" smtClean="0"/>
              <a:t>)</a:t>
            </a:r>
          </a:p>
          <a:p>
            <a:pPr marL="914400" lvl="1" indent="-457200">
              <a:buFont typeface="Lucida Grande"/>
              <a:buChar char="–"/>
            </a:pPr>
            <a:r>
              <a:rPr lang="en-US" sz="2400" dirty="0" smtClean="0"/>
              <a:t>Home Base </a:t>
            </a:r>
            <a:r>
              <a:rPr lang="en-US" sz="2400" dirty="0"/>
              <a:t>Consultant Guide (186 pages</a:t>
            </a:r>
            <a:r>
              <a:rPr lang="en-US" sz="2400" dirty="0" smtClean="0"/>
              <a:t>)</a:t>
            </a:r>
          </a:p>
          <a:p>
            <a:pPr marL="914400" lvl="1" indent="-457200">
              <a:buFont typeface="Lucida Grande"/>
              <a:buChar char="–"/>
            </a:pPr>
            <a:r>
              <a:rPr lang="en-US" sz="2400" dirty="0" smtClean="0"/>
              <a:t>Home Base </a:t>
            </a:r>
            <a:r>
              <a:rPr lang="en-US" sz="2400" dirty="0"/>
              <a:t>Parent Handbooks (84 pages, 3 copies</a:t>
            </a:r>
            <a:r>
              <a:rPr lang="en-US" sz="2400" dirty="0" smtClean="0"/>
              <a:t>)</a:t>
            </a:r>
          </a:p>
          <a:p>
            <a:pPr marL="914400" lvl="1" indent="-457200">
              <a:buFont typeface="Lucida Grande"/>
              <a:buChar char="–"/>
            </a:pPr>
            <a:r>
              <a:rPr lang="en-US" sz="2400" dirty="0" smtClean="0"/>
              <a:t>3 </a:t>
            </a:r>
            <a:r>
              <a:rPr lang="en-US" sz="2400" dirty="0"/>
              <a:t>parent </a:t>
            </a:r>
            <a:r>
              <a:rPr lang="en-US" sz="2400" dirty="0" smtClean="0"/>
              <a:t>boxes</a:t>
            </a:r>
          </a:p>
          <a:p>
            <a:pPr marL="914400" lvl="1" indent="-457200">
              <a:buFont typeface="Lucida Grande"/>
              <a:buChar char="–"/>
            </a:pPr>
            <a:r>
              <a:rPr lang="en-US" sz="2400" dirty="0"/>
              <a:t>O</a:t>
            </a:r>
            <a:r>
              <a:rPr lang="en-US" sz="2400" dirty="0" smtClean="0"/>
              <a:t>verview video</a:t>
            </a:r>
          </a:p>
          <a:p>
            <a:pPr marL="914400" lvl="1" indent="-457200">
              <a:buFont typeface="Lucida Grande"/>
              <a:buChar char="–"/>
            </a:pPr>
            <a:r>
              <a:rPr lang="en-US" sz="2400" dirty="0"/>
              <a:t>R</a:t>
            </a:r>
            <a:r>
              <a:rPr lang="en-US" sz="2400" dirty="0" smtClean="0"/>
              <a:t>ed</a:t>
            </a:r>
            <a:r>
              <a:rPr lang="en-US" sz="2400" dirty="0"/>
              <a:t>/green point </a:t>
            </a:r>
            <a:r>
              <a:rPr lang="en-US" sz="2400" dirty="0" smtClean="0"/>
              <a:t>cards</a:t>
            </a:r>
          </a:p>
          <a:p>
            <a:pPr marL="914400" lvl="1" indent="-457200">
              <a:buFont typeface="Lucida Grande"/>
              <a:buChar char="–"/>
            </a:pPr>
            <a:r>
              <a:rPr lang="en-US" sz="2400" dirty="0"/>
              <a:t>P</a:t>
            </a:r>
            <a:r>
              <a:rPr lang="en-US" sz="2400" dirty="0" smtClean="0"/>
              <a:t>arent </a:t>
            </a:r>
            <a:r>
              <a:rPr lang="en-US" sz="2400" dirty="0"/>
              <a:t>help and activity </a:t>
            </a:r>
            <a:r>
              <a:rPr lang="en-US" sz="2400" dirty="0" smtClean="0"/>
              <a:t>cards</a:t>
            </a:r>
          </a:p>
          <a:p>
            <a:pPr marL="914400" lvl="1" indent="-457200">
              <a:buFont typeface="Lucida Grande"/>
              <a:buChar char="–"/>
            </a:pPr>
            <a:r>
              <a:rPr lang="en-US" sz="2400" dirty="0"/>
              <a:t>T</a:t>
            </a:r>
            <a:r>
              <a:rPr lang="en-US" sz="2400" dirty="0" smtClean="0"/>
              <a:t>imer </a:t>
            </a:r>
            <a:r>
              <a:rPr lang="en-US" sz="2400" dirty="0"/>
              <a:t>and </a:t>
            </a:r>
            <a:r>
              <a:rPr lang="en-US" sz="2400" dirty="0" smtClean="0"/>
              <a:t>stickers</a:t>
            </a:r>
          </a:p>
          <a:p>
            <a:pPr lvl="1"/>
            <a:endParaRPr lang="en-US" sz="1000" dirty="0" smtClean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Resupply </a:t>
            </a:r>
            <a:r>
              <a:rPr lang="en-US" sz="3200" dirty="0"/>
              <a:t>Kit includes materials </a:t>
            </a:r>
            <a:r>
              <a:rPr lang="en-US" sz="3200" dirty="0" smtClean="0"/>
              <a:t>                          for </a:t>
            </a:r>
            <a:r>
              <a:rPr lang="en-US" sz="3200" dirty="0"/>
              <a:t>one additional implementation.</a:t>
            </a:r>
          </a:p>
        </p:txBody>
      </p:sp>
    </p:spTree>
    <p:extLst>
      <p:ext uri="{BB962C8B-B14F-4D97-AF65-F5344CB8AC3E}">
        <p14:creationId xmlns:p14="http://schemas.microsoft.com/office/powerpoint/2010/main" val="371151435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0"/>
            <a:ext cx="5455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61305"/>
      </p:ext>
    </p:extLst>
  </p:cSld>
  <p:clrMapOvr>
    <a:masterClrMapping/>
  </p:clrMapOvr>
  <p:transition>
    <p:cut thruBlk="1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First Step Research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Works Clearinghouse</a:t>
            </a:r>
          </a:p>
          <a:p>
            <a:pPr lvl="1"/>
            <a:r>
              <a:rPr lang="en-US" dirty="0">
                <a:hlinkClick r:id="rId2"/>
              </a:rPr>
              <a:t>http://ies.ed.gov/ncee/wwc/interventionreport.aspx?sid=</a:t>
            </a:r>
            <a:r>
              <a:rPr lang="en-US" dirty="0" smtClean="0">
                <a:hlinkClick r:id="rId2"/>
              </a:rPr>
              <a:t>179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OSEP Technical Assistance Center of PBIS</a:t>
            </a:r>
          </a:p>
          <a:p>
            <a:pPr lvl="1"/>
            <a:r>
              <a:rPr lang="en-US" dirty="0">
                <a:hlinkClick r:id="rId3"/>
              </a:rPr>
              <a:t>http://www.pbis.org/research/secondary/</a:t>
            </a:r>
            <a:r>
              <a:rPr lang="en-US" dirty="0" smtClean="0">
                <a:hlinkClick r:id="rId3"/>
              </a:rPr>
              <a:t>first_steps_to_success.aspx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967688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Select Function-Based Intervention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Advanced </a:t>
            </a:r>
            <a:r>
              <a:rPr lang="en-US" dirty="0" smtClean="0">
                <a:solidFill>
                  <a:srgbClr val="FF0000"/>
                </a:solidFill>
              </a:rPr>
              <a:t>Tier Data Spreadsheet</a:t>
            </a:r>
          </a:p>
          <a:p>
            <a:r>
              <a:rPr lang="en-US" dirty="0" smtClean="0"/>
              <a:t>Used for information entry and storage </a:t>
            </a:r>
          </a:p>
          <a:p>
            <a:r>
              <a:rPr lang="en-US" dirty="0" smtClean="0"/>
              <a:t>Graph of student results</a:t>
            </a:r>
          </a:p>
          <a:p>
            <a:r>
              <a:rPr lang="en-US" dirty="0"/>
              <a:t>Free! </a:t>
            </a:r>
          </a:p>
          <a:p>
            <a:pPr lvl="1"/>
            <a:r>
              <a:rPr lang="en-US" dirty="0"/>
              <a:t>Available on flash-drive or </a:t>
            </a:r>
            <a:r>
              <a:rPr lang="en-US" dirty="0">
                <a:hlinkClick r:id="rId2"/>
              </a:rPr>
              <a:t>www.pbismissouri.org</a:t>
            </a:r>
            <a:endParaRPr lang="en-US" dirty="0"/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endParaRPr lang="en-US" sz="1100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896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Select Function-Based Intervention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74933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Select Function-Based Intervention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Menu &gt; Set Up &gt; Student Information</a:t>
            </a:r>
          </a:p>
          <a:p>
            <a:pPr lvl="1"/>
            <a:r>
              <a:rPr lang="en-US" dirty="0" smtClean="0"/>
              <a:t>Name, Date, Method of ID, Grade</a:t>
            </a:r>
          </a:p>
          <a:p>
            <a:pPr lvl="1"/>
            <a:r>
              <a:rPr lang="en-US" dirty="0" smtClean="0"/>
              <a:t>Gender, Ethnicity, Race, IEP</a:t>
            </a:r>
          </a:p>
          <a:p>
            <a:pPr lvl="1"/>
            <a:r>
              <a:rPr lang="en-US" dirty="0" smtClean="0"/>
              <a:t>ODR, Minor, Absence, Tardy</a:t>
            </a:r>
          </a:p>
          <a:p>
            <a:pPr lvl="1"/>
            <a:r>
              <a:rPr lang="en-US" dirty="0" smtClean="0"/>
              <a:t>Academic Performance Level, GPA</a:t>
            </a:r>
          </a:p>
          <a:p>
            <a:pPr lvl="1"/>
            <a:r>
              <a:rPr lang="en-US" dirty="0" smtClean="0"/>
              <a:t>Access to Tier 1 (taught &amp; recognized)</a:t>
            </a:r>
          </a:p>
          <a:p>
            <a:pPr lvl="1"/>
            <a:r>
              <a:rPr lang="en-US" dirty="0" smtClean="0"/>
              <a:t>Problem Behavior, Possible Function</a:t>
            </a:r>
          </a:p>
          <a:p>
            <a:pPr lvl="1"/>
            <a:r>
              <a:rPr lang="en-US" dirty="0" smtClean="0"/>
              <a:t>Interventions selected &amp; Goal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1288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Select Function-Based Intervention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Advanced Tier Data Spreadsheet</a:t>
            </a:r>
          </a:p>
          <a:p>
            <a:pPr lvl="1"/>
            <a:r>
              <a:rPr lang="en-US" dirty="0" smtClean="0"/>
              <a:t>Show &amp; practice</a:t>
            </a:r>
            <a:endParaRPr lang="en-US" dirty="0"/>
          </a:p>
          <a:p>
            <a:pPr lvl="1"/>
            <a:r>
              <a:rPr lang="en-US" dirty="0" err="1" smtClean="0"/>
              <a:t>www.pbismissouri.org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98578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Interpreting Student Data</a:t>
            </a:r>
            <a:endParaRPr lang="en-US" dirty="0">
              <a:solidFill>
                <a:srgbClr val="008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6478146"/>
              </p:ext>
            </p:extLst>
          </p:nvPr>
        </p:nvGraphicFramePr>
        <p:xfrm>
          <a:off x="265146" y="1618983"/>
          <a:ext cx="8652086" cy="4856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Line 66"/>
          <p:cNvSpPr>
            <a:spLocks noChangeShapeType="1"/>
          </p:cNvSpPr>
          <p:nvPr/>
        </p:nvSpPr>
        <p:spPr bwMode="auto">
          <a:xfrm>
            <a:off x="1228038" y="3151331"/>
            <a:ext cx="735427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5358712" y="2763437"/>
            <a:ext cx="0" cy="20795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4449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4</a:t>
            </a:r>
            <a:r>
              <a:rPr lang="en-US" dirty="0" smtClean="0">
                <a:latin typeface="+mn-lt"/>
              </a:rPr>
              <a:t>. Monitor Student Progress and Evaluate Process</a:t>
            </a:r>
            <a:endParaRPr lang="en-US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+mn-lt"/>
              </a:rPr>
              <a:t>Original data sources that lead to student identification</a:t>
            </a:r>
          </a:p>
          <a:p>
            <a:pPr lvl="1"/>
            <a:r>
              <a:rPr lang="en-US" dirty="0" smtClean="0">
                <a:latin typeface="+mn-lt"/>
              </a:rPr>
              <a:t>ODR</a:t>
            </a:r>
          </a:p>
          <a:p>
            <a:pPr lvl="1"/>
            <a:r>
              <a:rPr lang="en-US" dirty="0" smtClean="0">
                <a:latin typeface="+mn-lt"/>
              </a:rPr>
              <a:t>Attendance</a:t>
            </a:r>
          </a:p>
          <a:p>
            <a:pPr lvl="1"/>
            <a:r>
              <a:rPr lang="en-US" dirty="0" smtClean="0">
                <a:latin typeface="+mn-lt"/>
              </a:rPr>
              <a:t>Academics</a:t>
            </a:r>
          </a:p>
          <a:p>
            <a:pPr lvl="1"/>
            <a:r>
              <a:rPr lang="en-US" dirty="0" smtClean="0">
                <a:latin typeface="+mn-lt"/>
              </a:rPr>
              <a:t>“time out of class”</a:t>
            </a:r>
          </a:p>
          <a:p>
            <a:pPr lvl="1"/>
            <a:r>
              <a:rPr lang="en-US" dirty="0" smtClean="0">
                <a:latin typeface="+mn-lt"/>
              </a:rPr>
              <a:t>Teacher perception</a:t>
            </a:r>
          </a:p>
          <a:p>
            <a:r>
              <a:rPr lang="en-US" dirty="0" smtClean="0">
                <a:latin typeface="+mn-lt"/>
              </a:rPr>
              <a:t>Key = frequent and regular</a:t>
            </a:r>
          </a:p>
          <a:p>
            <a:pPr lvl="1"/>
            <a:r>
              <a:rPr lang="en-US" dirty="0" smtClean="0">
                <a:latin typeface="+mn-lt"/>
              </a:rPr>
              <a:t>Celebrate success</a:t>
            </a:r>
          </a:p>
          <a:p>
            <a:pPr lvl="1"/>
            <a:r>
              <a:rPr lang="en-US" dirty="0" smtClean="0">
                <a:latin typeface="+mn-lt"/>
              </a:rPr>
              <a:t>Adjust if student doesn’t respond (or problems start reappearing)</a:t>
            </a:r>
          </a:p>
          <a:p>
            <a:r>
              <a:rPr lang="en-US" dirty="0" smtClean="0"/>
              <a:t>Cost –Benefit Analysis of overall process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228600" y="304800"/>
          <a:ext cx="89154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228600" y="228600"/>
          <a:ext cx="86868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228600" y="228600"/>
          <a:ext cx="89154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4239</Words>
  <Application>Microsoft Office PowerPoint</Application>
  <PresentationFormat>On-screen Show (4:3)</PresentationFormat>
  <Paragraphs>860</Paragraphs>
  <Slides>113</Slides>
  <Notes>37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4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113</vt:i4>
      </vt:variant>
    </vt:vector>
  </HeadingPairs>
  <TitlesOfParts>
    <vt:vector size="121" baseType="lpstr">
      <vt:lpstr>Office Theme</vt:lpstr>
      <vt:lpstr>???</vt:lpstr>
      <vt:lpstr>???</vt:lpstr>
      <vt:lpstr>???</vt:lpstr>
      <vt:lpstr>???</vt:lpstr>
      <vt:lpstr>Drawing</vt:lpstr>
      <vt:lpstr>Visio</vt:lpstr>
      <vt:lpstr>Document</vt:lpstr>
      <vt:lpstr>Tier II/III Supports within SW-PBS</vt:lpstr>
      <vt:lpstr>Today</vt:lpstr>
      <vt:lpstr>Assumptions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Universal Foundations</vt:lpstr>
      <vt:lpstr>School-wide Positive Behavior Support</vt:lpstr>
      <vt:lpstr>Designing School-Wide Systems for Student Success</vt:lpstr>
      <vt:lpstr>PowerPoint Presentation</vt:lpstr>
      <vt:lpstr>PowerPoint Presentation</vt:lpstr>
      <vt:lpstr>Universal Strategies:  School-Wide</vt:lpstr>
      <vt:lpstr>Benton Elementary</vt:lpstr>
      <vt:lpstr>Universal Strategies:  Nonclassroom Settings</vt:lpstr>
      <vt:lpstr>Universal Strategies: Classroom</vt:lpstr>
      <vt:lpstr>PowerPoint Presentation</vt:lpstr>
      <vt:lpstr>Readiness</vt:lpstr>
      <vt:lpstr>Essential Markers</vt:lpstr>
      <vt:lpstr>PowerPoint Presentation</vt:lpstr>
      <vt:lpstr>PowerPoint Presentation</vt:lpstr>
      <vt:lpstr>Stages &amp; Phases</vt:lpstr>
      <vt:lpstr>Teams (Data, Practices, Systems)</vt:lpstr>
      <vt:lpstr>Tier II/III Process</vt:lpstr>
      <vt:lpstr>Basic Steps</vt:lpstr>
      <vt:lpstr>Starting Point</vt:lpstr>
      <vt:lpstr>PowerPoint Presentation</vt:lpstr>
      <vt:lpstr> Tier II/III Support Process</vt:lpstr>
      <vt:lpstr>1. Classroom Universals in place</vt:lpstr>
      <vt:lpstr>Essential</vt:lpstr>
      <vt:lpstr>Systems</vt:lpstr>
      <vt:lpstr>Effective Classroom Practices:  Mini Modules</vt:lpstr>
      <vt:lpstr>Typical School Day</vt:lpstr>
      <vt:lpstr>Discussion: Importance of expectations &amp; behaviors?</vt:lpstr>
      <vt:lpstr>Guidelines for Writing Classroom Behaviors or Rules</vt:lpstr>
      <vt:lpstr>Activity: Classroom Rule Writing Activity Option 1</vt:lpstr>
      <vt:lpstr>PowerPoint Presentation</vt:lpstr>
      <vt:lpstr>PowerPoint Presentation</vt:lpstr>
      <vt:lpstr>2. Identifying students</vt:lpstr>
      <vt:lpstr>Data Decision Rules</vt:lpstr>
      <vt:lpstr>RRKS TOC (front side)   </vt:lpstr>
      <vt:lpstr>RRKS TOC (back side)  </vt:lpstr>
      <vt:lpstr>Other Strategies to Identify Students</vt:lpstr>
      <vt:lpstr>PowerPoint Presentation</vt:lpstr>
      <vt:lpstr>3. Tier II Supports</vt:lpstr>
      <vt:lpstr>Tier II Supports</vt:lpstr>
      <vt:lpstr>Tier II Supports</vt:lpstr>
      <vt:lpstr>The Behavior Education Program (BEP): A Daily Check-in/Check-out Intervention (CICO)</vt:lpstr>
      <vt:lpstr>Crone, D. A., Hawken, L. S. &amp; Horner, R. H.  (2010).  Responding to Problem Behavior in Schools:  The Behavior Education Program.  New York:  Guilford Press. </vt:lpstr>
      <vt:lpstr>       Check-in/Check-out </vt:lpstr>
      <vt:lpstr>Check-In/Check-Out</vt:lpstr>
      <vt:lpstr>PowerPoint Presentation</vt:lpstr>
      <vt:lpstr>Which Students Will Benefit?</vt:lpstr>
      <vt:lpstr>Which Students Will Benefit?</vt:lpstr>
      <vt:lpstr>What Resources Are Needed?</vt:lpstr>
      <vt:lpstr>Video Example</vt:lpstr>
      <vt:lpstr>What Resources Are Needed?</vt:lpstr>
      <vt:lpstr>What Resources Are Needed?</vt:lpstr>
      <vt:lpstr>       Resources Needed</vt:lpstr>
      <vt:lpstr>Check-In/Check-Out</vt:lpstr>
      <vt:lpstr>  Social Skills Intervention Group </vt:lpstr>
      <vt:lpstr>Example Manuals</vt:lpstr>
      <vt:lpstr>             Social Skills Intervention</vt:lpstr>
      <vt:lpstr> Reasons for Social Skill Deficits </vt:lpstr>
      <vt:lpstr>Preparation Phase</vt:lpstr>
      <vt:lpstr>Plan Generalization &amp; Maintenance</vt:lpstr>
      <vt:lpstr>Plan Generalization &amp; Maintenance</vt:lpstr>
      <vt:lpstr>Implementation Phase</vt:lpstr>
      <vt:lpstr>Instructional Approach</vt:lpstr>
      <vt:lpstr> Check &amp; Connect  A Student Engagement Intervention </vt:lpstr>
      <vt:lpstr>Intervention Manual - 2012</vt:lpstr>
      <vt:lpstr>Check &amp; Connect</vt:lpstr>
      <vt:lpstr>What is Check &amp; Connect</vt:lpstr>
      <vt:lpstr>What is Check &amp; Connect?</vt:lpstr>
      <vt:lpstr>What is Check &amp; Connect?</vt:lpstr>
      <vt:lpstr>PowerPoint Presentation</vt:lpstr>
      <vt:lpstr>Resources Needed</vt:lpstr>
      <vt:lpstr>Video Example</vt:lpstr>
      <vt:lpstr>Resources</vt:lpstr>
      <vt:lpstr>First Step to Success Helping Young Children Overcome Antisocial Behavior </vt:lpstr>
      <vt:lpstr>First Step Description</vt:lpstr>
      <vt:lpstr>First Step Description</vt:lpstr>
      <vt:lpstr>First Step Components</vt:lpstr>
      <vt:lpstr>First Step Components</vt:lpstr>
      <vt:lpstr>First Step Components</vt:lpstr>
      <vt:lpstr>Video Example</vt:lpstr>
      <vt:lpstr>Intervention Materials</vt:lpstr>
      <vt:lpstr>First Step Research</vt:lpstr>
      <vt:lpstr>Select Function-Based Intervention</vt:lpstr>
      <vt:lpstr>Select Function-Based Intervention</vt:lpstr>
      <vt:lpstr>Select Function-Based Intervention</vt:lpstr>
      <vt:lpstr>Select Function-Based Intervention</vt:lpstr>
      <vt:lpstr>Interpreting Student Data</vt:lpstr>
      <vt:lpstr>4. Monitor Student Progress and Evaluate Process</vt:lpstr>
      <vt:lpstr>PowerPoint Presentation</vt:lpstr>
      <vt:lpstr>PowerPoint Presentation</vt:lpstr>
      <vt:lpstr>PowerPoint Presentation</vt:lpstr>
      <vt:lpstr>PowerPoint Presentation</vt:lpstr>
      <vt:lpstr>Benchmarks for Advanced Tiers (BAT)</vt:lpstr>
      <vt:lpstr>Benchmarks for Advanced Tiers (BAT)</vt:lpstr>
      <vt:lpstr>Using the BAT Results</vt:lpstr>
      <vt:lpstr>BAT Scales &amp; Subscales</vt:lpstr>
      <vt:lpstr>BAT Scales &amp; Subscales</vt:lpstr>
      <vt:lpstr>Instructions for Completing BAT</vt:lpstr>
      <vt:lpstr>Instructions for Completing BAT</vt:lpstr>
      <vt:lpstr>Instructions for Completing BAT</vt:lpstr>
      <vt:lpstr>Instructions for Completing BAT</vt:lpstr>
      <vt:lpstr> Entry into PBIS Assessments</vt:lpstr>
      <vt:lpstr>Total Score Report</vt:lpstr>
      <vt:lpstr>Subscale Report</vt:lpstr>
      <vt:lpstr>Individual Item Report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Tier II / Small Group Supports</dc:title>
  <dc:creator>Tim Lewis</dc:creator>
  <cp:lastModifiedBy>Petrasek, Michael</cp:lastModifiedBy>
  <cp:revision>147</cp:revision>
  <cp:lastPrinted>2009-12-10T15:31:13Z</cp:lastPrinted>
  <dcterms:created xsi:type="dcterms:W3CDTF">2012-04-17T18:17:41Z</dcterms:created>
  <dcterms:modified xsi:type="dcterms:W3CDTF">2013-12-12T13:17:21Z</dcterms:modified>
</cp:coreProperties>
</file>