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F9BE00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EC3F-C417-425F-85E3-F040CB653485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73E5-AE1D-45E5-A3B1-6C39729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73E5-AE1D-45E5-A3B1-6C39729455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Office Assistant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$24,100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14.8%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1,272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Training Specialist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$54,100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21.8%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312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Training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$101,550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10%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23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3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5" y="1158563"/>
            <a:ext cx="1229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</a:t>
            </a:r>
            <a:r>
              <a:rPr lang="en-US" sz="900" b="1" dirty="0" smtClean="0"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cs typeface="Arial"/>
              </a:rPr>
              <a:t>Human Resources</a:t>
            </a:r>
          </a:p>
          <a:p>
            <a:pPr algn="ctr"/>
            <a:r>
              <a:rPr lang="en-US" sz="900" b="1" dirty="0" smtClean="0">
                <a:cs typeface="Arial"/>
              </a:rPr>
              <a:t>Administration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7950" y="115856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 </a:t>
            </a:r>
          </a:p>
          <a:p>
            <a:pPr algn="ctr"/>
            <a:r>
              <a:rPr lang="en-US" sz="900" b="1" dirty="0">
                <a:cs typeface="Arial"/>
              </a:rPr>
              <a:t>Human </a:t>
            </a:r>
            <a:r>
              <a:rPr lang="en-US" sz="900" b="1" dirty="0" smtClean="0">
                <a:cs typeface="Arial"/>
              </a:rPr>
              <a:t>Resources</a:t>
            </a:r>
            <a:endParaRPr lang="en-US" sz="900" b="1" dirty="0"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73" y="206724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64" y="207456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2921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30983"/>
                <a:gridCol w="36836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Human Resources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Operations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Personnel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Interviewing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Employee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Labor Relations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Policy &amp; Procedure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Benefits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Compensation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Intercultural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Records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Workplace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Staffing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the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Payroll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Administration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Human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Voluntary Benefits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HRM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136355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210</TotalTime>
  <Words>360</Words>
  <Application>Microsoft Office PowerPoint</Application>
  <PresentationFormat>On-screen Show (4:3)</PresentationFormat>
  <Paragraphs>125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44</cp:revision>
  <dcterms:created xsi:type="dcterms:W3CDTF">2014-05-16T14:45:06Z</dcterms:created>
  <dcterms:modified xsi:type="dcterms:W3CDTF">2015-06-26T16:48:41Z</dcterms:modified>
</cp:coreProperties>
</file>