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F9BE00"/>
    <a:srgbClr val="E2642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9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9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5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8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6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4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3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24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3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9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Pre-Finance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Bookkeeper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$34,550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1,294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Accountant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$59,610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10.7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1,319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Financial Examiner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$67,390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23.2%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8950" y="1158563"/>
            <a:ext cx="149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>
                <a:cs typeface="Arial"/>
              </a:rPr>
              <a:t>Accounting Technology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1694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7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Accounting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28" y="205853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26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8875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Accounting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Corporate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Accounting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Intermediate Accounting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Cost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Federal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Taxes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Natural/ Physical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Intermediate Accounting I</a:t>
                      </a:r>
                      <a:r>
                        <a:rPr lang="en-US" sz="800" b="0" i="0" dirty="0">
                          <a:latin typeface="Arial"/>
                          <a:cs typeface="Arial"/>
                        </a:rPr>
                        <a:t>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Auditing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Accounting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</a:t>
              </a:r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829705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170</TotalTime>
  <Words>341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32</cp:revision>
  <dcterms:created xsi:type="dcterms:W3CDTF">2014-05-07T16:43:19Z</dcterms:created>
  <dcterms:modified xsi:type="dcterms:W3CDTF">2016-01-06T13:53:49Z</dcterms:modified>
</cp:coreProperties>
</file>